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rtl="1" saveSubsetFonts="1">
  <p:sldMasterIdLst>
    <p:sldMasterId id="2147483660" r:id="rId1"/>
  </p:sldMasterIdLst>
  <p:sldIdLst>
    <p:sldId id="256" r:id="rId2"/>
    <p:sldId id="257" r:id="rId3"/>
    <p:sldId id="258" r:id="rId4"/>
    <p:sldId id="259" r:id="rId5"/>
  </p:sldIdLst>
  <p:sldSz cx="9144000" cy="6858000" type="screen4x3"/>
  <p:notesSz cx="6858000" cy="9144000"/>
  <p:defaultTextStyle>
    <a:defPPr>
      <a:defRPr lang="ar-IQ"/>
    </a:defPPr>
    <a:lvl1pPr marL="0" algn="r" defTabSz="914400" rtl="1" eaLnBrk="1" latinLnBrk="0" hangingPunct="1">
      <a:defRPr sz="1800" kern="1200">
        <a:solidFill>
          <a:schemeClr val="tx1"/>
        </a:solidFill>
        <a:latin typeface="+mn-lt"/>
        <a:ea typeface="+mn-ea"/>
        <a:cs typeface="+mn-cs"/>
      </a:defRPr>
    </a:lvl1pPr>
    <a:lvl2pPr marL="457200" algn="r" defTabSz="914400" rtl="1" eaLnBrk="1" latinLnBrk="0" hangingPunct="1">
      <a:defRPr sz="1800" kern="1200">
        <a:solidFill>
          <a:schemeClr val="tx1"/>
        </a:solidFill>
        <a:latin typeface="+mn-lt"/>
        <a:ea typeface="+mn-ea"/>
        <a:cs typeface="+mn-cs"/>
      </a:defRPr>
    </a:lvl2pPr>
    <a:lvl3pPr marL="914400" algn="r" defTabSz="914400" rtl="1" eaLnBrk="1" latinLnBrk="0" hangingPunct="1">
      <a:defRPr sz="1800" kern="1200">
        <a:solidFill>
          <a:schemeClr val="tx1"/>
        </a:solidFill>
        <a:latin typeface="+mn-lt"/>
        <a:ea typeface="+mn-ea"/>
        <a:cs typeface="+mn-cs"/>
      </a:defRPr>
    </a:lvl3pPr>
    <a:lvl4pPr marL="1371600" algn="r" defTabSz="914400" rtl="1" eaLnBrk="1" latinLnBrk="0" hangingPunct="1">
      <a:defRPr sz="1800" kern="1200">
        <a:solidFill>
          <a:schemeClr val="tx1"/>
        </a:solidFill>
        <a:latin typeface="+mn-lt"/>
        <a:ea typeface="+mn-ea"/>
        <a:cs typeface="+mn-cs"/>
      </a:defRPr>
    </a:lvl4pPr>
    <a:lvl5pPr marL="1828800" algn="r" defTabSz="914400" rtl="1" eaLnBrk="1" latinLnBrk="0" hangingPunct="1">
      <a:defRPr sz="1800" kern="1200">
        <a:solidFill>
          <a:schemeClr val="tx1"/>
        </a:solidFill>
        <a:latin typeface="+mn-lt"/>
        <a:ea typeface="+mn-ea"/>
        <a:cs typeface="+mn-cs"/>
      </a:defRPr>
    </a:lvl5pPr>
    <a:lvl6pPr marL="2286000" algn="r" defTabSz="914400" rtl="1" eaLnBrk="1" latinLnBrk="0" hangingPunct="1">
      <a:defRPr sz="1800" kern="1200">
        <a:solidFill>
          <a:schemeClr val="tx1"/>
        </a:solidFill>
        <a:latin typeface="+mn-lt"/>
        <a:ea typeface="+mn-ea"/>
        <a:cs typeface="+mn-cs"/>
      </a:defRPr>
    </a:lvl6pPr>
    <a:lvl7pPr marL="2743200" algn="r" defTabSz="914400" rtl="1" eaLnBrk="1" latinLnBrk="0" hangingPunct="1">
      <a:defRPr sz="1800" kern="1200">
        <a:solidFill>
          <a:schemeClr val="tx1"/>
        </a:solidFill>
        <a:latin typeface="+mn-lt"/>
        <a:ea typeface="+mn-ea"/>
        <a:cs typeface="+mn-cs"/>
      </a:defRPr>
    </a:lvl7pPr>
    <a:lvl8pPr marL="3200400" algn="r" defTabSz="914400" rtl="1" eaLnBrk="1" latinLnBrk="0" hangingPunct="1">
      <a:defRPr sz="1800" kern="1200">
        <a:solidFill>
          <a:schemeClr val="tx1"/>
        </a:solidFill>
        <a:latin typeface="+mn-lt"/>
        <a:ea typeface="+mn-ea"/>
        <a:cs typeface="+mn-cs"/>
      </a:defRPr>
    </a:lvl8pPr>
    <a:lvl9pPr marL="3657600" algn="r" defTabSz="914400" rtl="1"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84380"/>
    <p:restoredTop sz="94660"/>
  </p:normalViewPr>
  <p:slideViewPr>
    <p:cSldViewPr>
      <p:cViewPr varScale="1">
        <p:scale>
          <a:sx n="62" d="100"/>
          <a:sy n="62" d="100"/>
        </p:scale>
        <p:origin x="-1512" y="-90"/>
      </p:cViewPr>
      <p:guideLst>
        <p:guide orient="horz" pos="2160"/>
        <p:guide pos="288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viewProps" Target="view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presProps" Target="presProps.xml"/><Relationship Id="rId5" Type="http://schemas.openxmlformats.org/officeDocument/2006/relationships/slide" Target="slides/slide4.xml"/><Relationship Id="rId4" Type="http://schemas.openxmlformats.org/officeDocument/2006/relationships/slide" Target="slides/slide3.xml"/><Relationship Id="rId9"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9" name="Title 8"/>
          <p:cNvSpPr>
            <a:spLocks noGrp="1"/>
          </p:cNvSpPr>
          <p:nvPr>
            <p:ph type="ctrTitle"/>
          </p:nvPr>
        </p:nvSpPr>
        <p:spPr>
          <a:xfrm>
            <a:off x="533400" y="1371600"/>
            <a:ext cx="7851648" cy="1828800"/>
          </a:xfrm>
          <a:ln>
            <a:noFill/>
          </a:ln>
        </p:spPr>
        <p:txBody>
          <a:bodyPr vert="horz" tIns="0" rIns="18288" bIns="0" anchor="b">
            <a:normAutofit/>
            <a:scene3d>
              <a:camera prst="orthographicFront"/>
              <a:lightRig rig="freezing" dir="t">
                <a:rot lat="0" lon="0" rev="5640000"/>
              </a:lightRig>
            </a:scene3d>
            <a:sp3d prstMaterial="flat">
              <a:bevelT w="38100" h="38100"/>
              <a:contourClr>
                <a:schemeClr val="tx2"/>
              </a:contourClr>
            </a:sp3d>
          </a:bodyPr>
          <a:lstStyle>
            <a:lvl1pPr algn="r" rtl="0">
              <a:spcBef>
                <a:spcPct val="0"/>
              </a:spcBef>
              <a:buNone/>
              <a:defRPr sz="5600" b="1">
                <a:ln>
                  <a:noFill/>
                </a:ln>
                <a:solidFill>
                  <a:schemeClr val="accent3">
                    <a:tint val="90000"/>
                    <a:satMod val="120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17" name="Subtitle 16"/>
          <p:cNvSpPr>
            <a:spLocks noGrp="1"/>
          </p:cNvSpPr>
          <p:nvPr>
            <p:ph type="subTitle" idx="1"/>
          </p:nvPr>
        </p:nvSpPr>
        <p:spPr>
          <a:xfrm>
            <a:off x="533400" y="3228536"/>
            <a:ext cx="7854696" cy="1752600"/>
          </a:xfrm>
        </p:spPr>
        <p:txBody>
          <a:bodyPr lIns="0" rIns="18288"/>
          <a:lstStyle>
            <a:lvl1pPr marL="0" marR="45720" indent="0" algn="r">
              <a:buNone/>
              <a:defRPr>
                <a:solidFill>
                  <a:schemeClr val="tx1"/>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30" name="Date Placeholder 29"/>
          <p:cNvSpPr>
            <a:spLocks noGrp="1"/>
          </p:cNvSpPr>
          <p:nvPr>
            <p:ph type="dt" sz="half" idx="10"/>
          </p:nvPr>
        </p:nvSpPr>
        <p:spPr/>
        <p:txBody>
          <a:bodyPr/>
          <a:lstStyle/>
          <a:p>
            <a:fld id="{8D06A806-69C3-40B9-841E-635C262AB7D8}" type="datetimeFigureOut">
              <a:rPr lang="ar-IQ" smtClean="0"/>
              <a:t>19/09/1441</a:t>
            </a:fld>
            <a:endParaRPr lang="ar-IQ"/>
          </a:p>
        </p:txBody>
      </p:sp>
      <p:sp>
        <p:nvSpPr>
          <p:cNvPr id="19" name="Footer Placeholder 18"/>
          <p:cNvSpPr>
            <a:spLocks noGrp="1"/>
          </p:cNvSpPr>
          <p:nvPr>
            <p:ph type="ftr" sz="quarter" idx="11"/>
          </p:nvPr>
        </p:nvSpPr>
        <p:spPr/>
        <p:txBody>
          <a:bodyPr/>
          <a:lstStyle/>
          <a:p>
            <a:endParaRPr lang="ar-IQ"/>
          </a:p>
        </p:txBody>
      </p:sp>
      <p:sp>
        <p:nvSpPr>
          <p:cNvPr id="27" name="Slide Number Placeholder 26"/>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Content Placeholder 2"/>
          <p:cNvSpPr>
            <a:spLocks noGrp="1"/>
          </p:cNvSpPr>
          <p:nvPr>
            <p:ph idx="1"/>
          </p:nvPr>
        </p:nvSpPr>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8D06A806-69C3-40B9-841E-635C262AB7D8}" type="datetimeFigureOut">
              <a:rPr lang="ar-IQ" smtClean="0"/>
              <a:t>19/09/1441</a:t>
            </a:fld>
            <a:endParaRPr lang="ar-IQ"/>
          </a:p>
        </p:txBody>
      </p:sp>
      <p:sp>
        <p:nvSpPr>
          <p:cNvPr id="5" name="Footer Placeholder 4"/>
          <p:cNvSpPr>
            <a:spLocks noGrp="1"/>
          </p:cNvSpPr>
          <p:nvPr>
            <p:ph type="ftr" sz="quarter" idx="11"/>
          </p:nvPr>
        </p:nvSpPr>
        <p:spPr/>
        <p:txBody>
          <a:bodyPr/>
          <a:lstStyle/>
          <a:p>
            <a:endParaRPr lang="ar-IQ"/>
          </a:p>
        </p:txBody>
      </p:sp>
      <p:sp>
        <p:nvSpPr>
          <p:cNvPr id="6" name="Slide Number Placeholder 5"/>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530352" y="1316736"/>
            <a:ext cx="7772400" cy="1362456"/>
          </a:xfrm>
          <a:ln>
            <a:noFill/>
          </a:ln>
        </p:spPr>
        <p:txBody>
          <a:bodyPr vert="horz" tIns="0" bIns="0" anchor="b">
            <a:noAutofit/>
            <a:scene3d>
              <a:camera prst="orthographicFront"/>
              <a:lightRig rig="freezing" dir="t">
                <a:rot lat="0" lon="0" rev="5640000"/>
              </a:lightRig>
            </a:scene3d>
            <a:sp3d prstMaterial="flat">
              <a:bevelT w="38100" h="38100"/>
            </a:sp3d>
          </a:bodyPr>
          <a:lstStyle>
            <a:lvl1pPr algn="l" rtl="0">
              <a:spcBef>
                <a:spcPct val="0"/>
              </a:spcBef>
              <a:buNone/>
              <a:defRPr lang="en-US" sz="5600" b="1" cap="none" baseline="0" dirty="0">
                <a:ln w="635">
                  <a:noFill/>
                </a:ln>
                <a:solidFill>
                  <a:schemeClr val="accent4">
                    <a:tint val="90000"/>
                    <a:satMod val="125000"/>
                  </a:schemeClr>
                </a:solidFill>
                <a:effectLst>
                  <a:outerShdw blurRad="38100" dist="25400" dir="5400000" algn="tl" rotWithShape="0">
                    <a:srgbClr val="000000">
                      <a:alpha val="43000"/>
                    </a:srgbClr>
                  </a:outerShdw>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530352" y="2704664"/>
            <a:ext cx="7772400" cy="1509712"/>
          </a:xfrm>
        </p:spPr>
        <p:txBody>
          <a:bodyPr lIns="45720" rIns="45720" anchor="t"/>
          <a:lstStyle>
            <a:lvl1pPr marL="0" indent="0">
              <a:buNone/>
              <a:defRPr sz="2200">
                <a:solidFill>
                  <a:schemeClr val="tx1"/>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p>
            <a:fld id="{8D06A806-69C3-40B9-841E-635C262AB7D8}" type="datetimeFigureOut">
              <a:rPr lang="ar-IQ" smtClean="0"/>
              <a:t>19/09/1441</a:t>
            </a:fld>
            <a:endParaRPr lang="ar-IQ"/>
          </a:p>
        </p:txBody>
      </p:sp>
      <p:sp>
        <p:nvSpPr>
          <p:cNvPr id="5" name="Footer Placeholder 4"/>
          <p:cNvSpPr>
            <a:spLocks noGrp="1"/>
          </p:cNvSpPr>
          <p:nvPr>
            <p:ph type="ftr" sz="quarter" idx="11"/>
          </p:nvPr>
        </p:nvSpPr>
        <p:spPr/>
        <p:txBody>
          <a:bodyPr/>
          <a:lstStyle/>
          <a:p>
            <a:endParaRPr lang="ar-IQ"/>
          </a:p>
        </p:txBody>
      </p:sp>
      <p:sp>
        <p:nvSpPr>
          <p:cNvPr id="6" name="Slide Number Placeholder 5"/>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a:lstStyle/>
          <a:p>
            <a:r>
              <a:rPr kumimoji="0" lang="en-US" smtClean="0"/>
              <a:t>Click to edit Master title style</a:t>
            </a:r>
            <a:endParaRPr kumimoji="0" lang="en-US"/>
          </a:p>
        </p:txBody>
      </p:sp>
      <p:sp>
        <p:nvSpPr>
          <p:cNvPr id="3" name="Content Placeholder 2"/>
          <p:cNvSpPr>
            <a:spLocks noGrp="1"/>
          </p:cNvSpPr>
          <p:nvPr>
            <p:ph sz="half" idx="1"/>
          </p:nvPr>
        </p:nvSpPr>
        <p:spPr>
          <a:xfrm>
            <a:off x="457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648200" y="1920085"/>
            <a:ext cx="4038600" cy="4434840"/>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8D06A806-69C3-40B9-841E-635C262AB7D8}" type="datetimeFigureOut">
              <a:rPr lang="ar-IQ" smtClean="0"/>
              <a:t>19/09/1441</a:t>
            </a:fld>
            <a:endParaRPr lang="ar-IQ"/>
          </a:p>
        </p:txBody>
      </p:sp>
      <p:sp>
        <p:nvSpPr>
          <p:cNvPr id="6" name="Footer Placeholder 5"/>
          <p:cNvSpPr>
            <a:spLocks noGrp="1"/>
          </p:cNvSpPr>
          <p:nvPr>
            <p:ph type="ftr" sz="quarter" idx="11"/>
          </p:nvPr>
        </p:nvSpPr>
        <p:spPr/>
        <p:txBody>
          <a:bodyPr/>
          <a:lstStyle/>
          <a:p>
            <a:endParaRPr lang="ar-IQ"/>
          </a:p>
        </p:txBody>
      </p:sp>
      <p:sp>
        <p:nvSpPr>
          <p:cNvPr id="7" name="Slide Number Placeholder 6"/>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229600" cy="1143000"/>
          </a:xfrm>
        </p:spPr>
        <p:txBody>
          <a:bodyPr tIns="45720" anchor="b"/>
          <a:lstStyle>
            <a:lvl1pPr>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1855248"/>
            <a:ext cx="4040188" cy="659352"/>
          </a:xfrm>
        </p:spPr>
        <p:txBody>
          <a:bodyPr lIns="45720" tIns="0" rIns="45720" bIns="0" anchor="ctr">
            <a:noAutofit/>
          </a:bodyP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645025" y="1859757"/>
            <a:ext cx="4041775" cy="654843"/>
          </a:xfrm>
        </p:spPr>
        <p:txBody>
          <a:bodyPr lIns="45720" tIns="0" rIns="45720" bIns="0" anchor="ctr"/>
          <a:lstStyle>
            <a:lvl1pPr marL="0" indent="0">
              <a:buNone/>
              <a:defRPr sz="2400" b="1" cap="none" baseline="0">
                <a:solidFill>
                  <a:schemeClr val="tx2"/>
                </a:solidFill>
                <a:effectLst/>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0" y="2514600"/>
            <a:ext cx="4040188"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645025" y="2514600"/>
            <a:ext cx="4041775" cy="3845720"/>
          </a:xfrm>
        </p:spPr>
        <p:txBody>
          <a:bodyPr tIns="0"/>
          <a:lstStyle>
            <a:lvl1pPr>
              <a:defRPr sz="22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p>
            <a:fld id="{8D06A806-69C3-40B9-841E-635C262AB7D8}" type="datetimeFigureOut">
              <a:rPr lang="ar-IQ" smtClean="0"/>
              <a:t>19/09/1441</a:t>
            </a:fld>
            <a:endParaRPr lang="ar-IQ"/>
          </a:p>
        </p:txBody>
      </p:sp>
      <p:sp>
        <p:nvSpPr>
          <p:cNvPr id="8" name="Footer Placeholder 7"/>
          <p:cNvSpPr>
            <a:spLocks noGrp="1"/>
          </p:cNvSpPr>
          <p:nvPr>
            <p:ph type="ftr" sz="quarter" idx="11"/>
          </p:nvPr>
        </p:nvSpPr>
        <p:spPr/>
        <p:txBody>
          <a:bodyPr/>
          <a:lstStyle/>
          <a:p>
            <a:endParaRPr lang="ar-IQ"/>
          </a:p>
        </p:txBody>
      </p:sp>
      <p:sp>
        <p:nvSpPr>
          <p:cNvPr id="9" name="Slide Number Placeholder 8"/>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704088"/>
            <a:ext cx="8305800" cy="1143000"/>
          </a:xfrm>
        </p:spPr>
        <p:txBody>
          <a:bodyPr vert="horz" tIns="45720" bIns="0" anchor="b">
            <a:normAutofit/>
            <a:scene3d>
              <a:camera prst="orthographicFront"/>
              <a:lightRig rig="freezing" dir="t">
                <a:rot lat="0" lon="0" rev="5640000"/>
              </a:lightRig>
            </a:scene3d>
            <a:sp3d prstMaterial="flat">
              <a:contourClr>
                <a:schemeClr val="tx2"/>
              </a:contourClr>
            </a:sp3d>
          </a:bodyPr>
          <a:lstStyle>
            <a:lvl1pPr algn="l" rtl="0">
              <a:spcBef>
                <a:spcPct val="0"/>
              </a:spcBef>
              <a:buNone/>
              <a:defRPr sz="50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fld id="{8D06A806-69C3-40B9-841E-635C262AB7D8}" type="datetimeFigureOut">
              <a:rPr lang="ar-IQ" smtClean="0"/>
              <a:t>19/09/1441</a:t>
            </a:fld>
            <a:endParaRPr lang="ar-IQ"/>
          </a:p>
        </p:txBody>
      </p:sp>
      <p:sp>
        <p:nvSpPr>
          <p:cNvPr id="4" name="Footer Placeholder 3"/>
          <p:cNvSpPr>
            <a:spLocks noGrp="1"/>
          </p:cNvSpPr>
          <p:nvPr>
            <p:ph type="ftr" sz="quarter" idx="11"/>
          </p:nvPr>
        </p:nvSpPr>
        <p:spPr/>
        <p:txBody>
          <a:bodyPr/>
          <a:lstStyle/>
          <a:p>
            <a:endParaRPr lang="ar-IQ"/>
          </a:p>
        </p:txBody>
      </p:sp>
      <p:sp>
        <p:nvSpPr>
          <p:cNvPr id="5" name="Slide Number Placeholder 4"/>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D06A806-69C3-40B9-841E-635C262AB7D8}" type="datetimeFigureOut">
              <a:rPr lang="ar-IQ" smtClean="0"/>
              <a:t>19/09/1441</a:t>
            </a:fld>
            <a:endParaRPr lang="ar-IQ"/>
          </a:p>
        </p:txBody>
      </p:sp>
      <p:sp>
        <p:nvSpPr>
          <p:cNvPr id="3" name="Footer Placeholder 2"/>
          <p:cNvSpPr>
            <a:spLocks noGrp="1"/>
          </p:cNvSpPr>
          <p:nvPr>
            <p:ph type="ftr" sz="quarter" idx="11"/>
          </p:nvPr>
        </p:nvSpPr>
        <p:spPr/>
        <p:txBody>
          <a:bodyPr/>
          <a:lstStyle/>
          <a:p>
            <a:endParaRPr lang="ar-IQ"/>
          </a:p>
        </p:txBody>
      </p:sp>
      <p:sp>
        <p:nvSpPr>
          <p:cNvPr id="4" name="Slide Number Placeholder 3"/>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85800" y="514352"/>
            <a:ext cx="2743200" cy="1162050"/>
          </a:xfrm>
        </p:spPr>
        <p:txBody>
          <a:bodyPr lIns="0" anchor="b">
            <a:noAutofit/>
          </a:bodyPr>
          <a:lstStyle>
            <a:lvl1pPr algn="l" rtl="0">
              <a:spcBef>
                <a:spcPct val="0"/>
              </a:spcBef>
              <a:buNone/>
              <a:defRPr sz="2600" b="0">
                <a:ln>
                  <a:noFill/>
                </a:ln>
                <a:solidFill>
                  <a:schemeClr val="tx2"/>
                </a:solidFill>
                <a:effectLst/>
                <a:latin typeface="+mj-lt"/>
                <a:ea typeface="+mj-ea"/>
                <a:cs typeface="+mj-cs"/>
              </a:defRPr>
            </a:lvl1pPr>
          </a:lstStyle>
          <a:p>
            <a:r>
              <a:rPr kumimoji="0" lang="en-US" smtClean="0"/>
              <a:t>Click to edit Master title style</a:t>
            </a:r>
            <a:endParaRPr kumimoji="0" lang="en-US"/>
          </a:p>
        </p:txBody>
      </p:sp>
      <p:sp>
        <p:nvSpPr>
          <p:cNvPr id="3" name="Text Placeholder 2"/>
          <p:cNvSpPr>
            <a:spLocks noGrp="1"/>
          </p:cNvSpPr>
          <p:nvPr>
            <p:ph type="body" idx="2"/>
          </p:nvPr>
        </p:nvSpPr>
        <p:spPr>
          <a:xfrm>
            <a:off x="685800" y="1676400"/>
            <a:ext cx="2743200" cy="4572000"/>
          </a:xfrm>
        </p:spPr>
        <p:txBody>
          <a:bodyPr lIns="18288" rIns="18288"/>
          <a:lstStyle>
            <a:lvl1pPr marL="0" indent="0" algn="l">
              <a:buNone/>
              <a:defRPr sz="1400"/>
            </a:lvl1pPr>
            <a:lvl2pPr indent="0" algn="l">
              <a:buNone/>
              <a:defRPr sz="1200"/>
            </a:lvl2pPr>
            <a:lvl3pPr indent="0" algn="l">
              <a:buNone/>
              <a:defRPr sz="1000"/>
            </a:lvl3pPr>
            <a:lvl4pPr indent="0" algn="l">
              <a:buNone/>
              <a:defRPr sz="900"/>
            </a:lvl4pPr>
            <a:lvl5pPr indent="0" algn="l">
              <a:buNone/>
              <a:defRPr sz="900"/>
            </a:lvl5pPr>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3575050" y="1676400"/>
            <a:ext cx="5111750" cy="4572000"/>
          </a:xfrm>
        </p:spPr>
        <p:txBody>
          <a:bodyPr tIns="0"/>
          <a:lstStyle>
            <a:lvl1pPr>
              <a:defRPr sz="2800"/>
            </a:lvl1pPr>
            <a:lvl2pPr>
              <a:defRPr sz="2600"/>
            </a:lvl2pPr>
            <a:lvl3pPr>
              <a:defRPr sz="2400"/>
            </a:lvl3pPr>
            <a:lvl4pPr>
              <a:defRPr sz="20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p>
            <a:fld id="{8D06A806-69C3-40B9-841E-635C262AB7D8}" type="datetimeFigureOut">
              <a:rPr lang="ar-IQ" smtClean="0"/>
              <a:t>19/09/1441</a:t>
            </a:fld>
            <a:endParaRPr lang="ar-IQ"/>
          </a:p>
        </p:txBody>
      </p:sp>
      <p:sp>
        <p:nvSpPr>
          <p:cNvPr id="6" name="Footer Placeholder 5"/>
          <p:cNvSpPr>
            <a:spLocks noGrp="1"/>
          </p:cNvSpPr>
          <p:nvPr>
            <p:ph type="ftr" sz="quarter" idx="11"/>
          </p:nvPr>
        </p:nvSpPr>
        <p:spPr/>
        <p:txBody>
          <a:bodyPr/>
          <a:lstStyle/>
          <a:p>
            <a:endParaRPr lang="ar-IQ"/>
          </a:p>
        </p:txBody>
      </p:sp>
      <p:sp>
        <p:nvSpPr>
          <p:cNvPr id="7" name="Slide Number Placeholder 6"/>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9" name="Snip and Round Single Corner Rectangle 8"/>
          <p:cNvSpPr/>
          <p:nvPr/>
        </p:nvSpPr>
        <p:spPr>
          <a:xfrm rot="420000" flipV="1">
            <a:off x="3165753" y="1108077"/>
            <a:ext cx="5257800" cy="4114800"/>
          </a:xfrm>
          <a:prstGeom prst="snipRoundRect">
            <a:avLst>
              <a:gd name="adj1" fmla="val 0"/>
              <a:gd name="adj2" fmla="val 3646"/>
            </a:avLst>
          </a:prstGeom>
          <a:solidFill>
            <a:srgbClr val="FFFFFF"/>
          </a:solidFill>
          <a:ln w="3175" cap="rnd" cmpd="sng" algn="ctr">
            <a:solidFill>
              <a:srgbClr val="C0C0C0"/>
            </a:solidFill>
            <a:prstDash val="solid"/>
          </a:ln>
          <a:effectLst>
            <a:outerShdw blurRad="63500" dist="38500" dir="7500000" sx="98500" sy="100080" kx="100000" algn="tl" rotWithShape="0">
              <a:srgbClr val="000000">
                <a:alpha val="25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12" name="Right Triangle 11"/>
          <p:cNvSpPr/>
          <p:nvPr/>
        </p:nvSpPr>
        <p:spPr>
          <a:xfrm rot="420000" flipV="1">
            <a:off x="8004134" y="5359769"/>
            <a:ext cx="155448" cy="155448"/>
          </a:xfrm>
          <a:prstGeom prst="rtTriangle">
            <a:avLst/>
          </a:prstGeom>
          <a:solidFill>
            <a:srgbClr val="FFFFFF"/>
          </a:solidFill>
          <a:ln w="12700" cap="flat" cmpd="sng" algn="ctr">
            <a:solidFill>
              <a:srgbClr val="FFFFFF"/>
            </a:solidFill>
            <a:prstDash val="solid"/>
            <a:bevel/>
          </a:ln>
          <a:effectLst>
            <a:outerShdw blurRad="19685" dist="6350" dir="12900000" algn="tl" rotWithShape="0">
              <a:srgbClr val="000000">
                <a:alpha val="47000"/>
              </a:srgbClr>
            </a:outerShdw>
          </a:effectLst>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2" name="Title 1"/>
          <p:cNvSpPr>
            <a:spLocks noGrp="1"/>
          </p:cNvSpPr>
          <p:nvPr>
            <p:ph type="title"/>
          </p:nvPr>
        </p:nvSpPr>
        <p:spPr>
          <a:xfrm>
            <a:off x="609600" y="1176996"/>
            <a:ext cx="2212848" cy="1582621"/>
          </a:xfrm>
        </p:spPr>
        <p:txBody>
          <a:bodyPr vert="horz" lIns="45720" tIns="45720" rIns="45720" bIns="45720" anchor="b"/>
          <a:lstStyle>
            <a:lvl1pPr algn="l">
              <a:buNone/>
              <a:defRPr sz="2000" b="1">
                <a:solidFill>
                  <a:schemeClr val="tx2"/>
                </a:solidFill>
              </a:defRPr>
            </a:lvl1pPr>
          </a:lstStyle>
          <a:p>
            <a:r>
              <a:rPr kumimoji="0" lang="en-US" smtClean="0"/>
              <a:t>Click to edit Master title style</a:t>
            </a:r>
            <a:endParaRPr kumimoji="0" lang="en-US"/>
          </a:p>
        </p:txBody>
      </p:sp>
      <p:sp>
        <p:nvSpPr>
          <p:cNvPr id="4" name="Text Placeholder 3"/>
          <p:cNvSpPr>
            <a:spLocks noGrp="1"/>
          </p:cNvSpPr>
          <p:nvPr>
            <p:ph type="body" sz="half" idx="2"/>
          </p:nvPr>
        </p:nvSpPr>
        <p:spPr>
          <a:xfrm>
            <a:off x="609600" y="2828785"/>
            <a:ext cx="2209800" cy="2179320"/>
          </a:xfrm>
        </p:spPr>
        <p:txBody>
          <a:bodyPr lIns="64008" rIns="45720" bIns="45720" anchor="t"/>
          <a:lstStyle>
            <a:lvl1pPr marL="0" indent="0" algn="l">
              <a:spcBef>
                <a:spcPts val="250"/>
              </a:spcBef>
              <a:buFontTx/>
              <a:buNone/>
              <a:defRPr sz="1300"/>
            </a:lvl1pPr>
            <a:lvl2pPr>
              <a:defRPr sz="1200"/>
            </a:lvl2pPr>
            <a:lvl3pPr>
              <a:defRPr sz="1000"/>
            </a:lvl3pPr>
            <a:lvl4pPr>
              <a:defRPr sz="900"/>
            </a:lvl4pPr>
            <a:lvl5pPr>
              <a:defRPr sz="900"/>
            </a:lvl5pPr>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p:txBody>
          <a:bodyPr/>
          <a:lstStyle/>
          <a:p>
            <a:fld id="{8D06A806-69C3-40B9-841E-635C262AB7D8}" type="datetimeFigureOut">
              <a:rPr lang="ar-IQ" smtClean="0"/>
              <a:t>19/09/1441</a:t>
            </a:fld>
            <a:endParaRPr lang="ar-IQ"/>
          </a:p>
        </p:txBody>
      </p:sp>
      <p:sp>
        <p:nvSpPr>
          <p:cNvPr id="6" name="Footer Placeholder 5"/>
          <p:cNvSpPr>
            <a:spLocks noGrp="1"/>
          </p:cNvSpPr>
          <p:nvPr>
            <p:ph type="ftr" sz="quarter" idx="11"/>
          </p:nvPr>
        </p:nvSpPr>
        <p:spPr/>
        <p:txBody>
          <a:bodyPr/>
          <a:lstStyle/>
          <a:p>
            <a:endParaRPr lang="ar-IQ"/>
          </a:p>
        </p:txBody>
      </p:sp>
      <p:sp>
        <p:nvSpPr>
          <p:cNvPr id="7" name="Slide Number Placeholder 6"/>
          <p:cNvSpPr>
            <a:spLocks noGrp="1"/>
          </p:cNvSpPr>
          <p:nvPr>
            <p:ph type="sldNum" sz="quarter" idx="12"/>
          </p:nvPr>
        </p:nvSpPr>
        <p:spPr>
          <a:xfrm>
            <a:off x="8077200" y="6356350"/>
            <a:ext cx="609600" cy="365125"/>
          </a:xfrm>
        </p:spPr>
        <p:txBody>
          <a:bodyPr/>
          <a:lstStyle/>
          <a:p>
            <a:fld id="{38F3DAAA-1DF5-4B99-BEFE-95C127625FC4}" type="slidenum">
              <a:rPr lang="ar-IQ" smtClean="0"/>
              <a:t>‹#›</a:t>
            </a:fld>
            <a:endParaRPr lang="ar-IQ"/>
          </a:p>
        </p:txBody>
      </p:sp>
      <p:sp>
        <p:nvSpPr>
          <p:cNvPr id="3" name="Picture Placeholder 2"/>
          <p:cNvSpPr>
            <a:spLocks noGrp="1"/>
          </p:cNvSpPr>
          <p:nvPr>
            <p:ph type="pic" idx="1"/>
          </p:nvPr>
        </p:nvSpPr>
        <p:spPr>
          <a:xfrm rot="420000">
            <a:off x="3485793" y="1199517"/>
            <a:ext cx="4617720" cy="3931920"/>
          </a:xfrm>
          <a:prstGeom prst="rect">
            <a:avLst/>
          </a:prstGeom>
          <a:solidFill>
            <a:schemeClr val="bg2"/>
          </a:solidFill>
          <a:ln w="3000" cap="rnd">
            <a:solidFill>
              <a:srgbClr val="C0C0C0"/>
            </a:solidFill>
            <a:round/>
          </a:ln>
          <a:effectLst/>
        </p:spPr>
        <p:txBody>
          <a:bodyPr/>
          <a:lstStyle>
            <a:lvl1pPr marL="0" indent="0">
              <a:buNone/>
              <a:defRPr sz="3200"/>
            </a:lvl1pPr>
          </a:lstStyle>
          <a:p>
            <a:r>
              <a:rPr kumimoji="0" lang="en-US" smtClean="0"/>
              <a:t>Click icon to add picture</a:t>
            </a:r>
            <a:endParaRPr kumimoji="0" lang="en-US" dirty="0"/>
          </a:p>
        </p:txBody>
      </p:sp>
      <p:sp>
        <p:nvSpPr>
          <p:cNvPr id="10" name="Freeform 9"/>
          <p:cNvSpPr>
            <a:spLocks/>
          </p:cNvSpPr>
          <p:nvPr/>
        </p:nvSpPr>
        <p:spPr bwMode="auto">
          <a:xfrm flipV="1">
            <a:off x="-9525" y="5816600"/>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11" name="Freeform 10"/>
          <p:cNvSpPr>
            <a:spLocks/>
          </p:cNvSpPr>
          <p:nvPr/>
        </p:nvSpPr>
        <p:spPr bwMode="auto">
          <a:xfrm flipV="1">
            <a:off x="4381500" y="6219825"/>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8D06A806-69C3-40B9-841E-635C262AB7D8}" type="datetimeFigureOut">
              <a:rPr lang="ar-IQ" smtClean="0"/>
              <a:t>19/09/1441</a:t>
            </a:fld>
            <a:endParaRPr lang="ar-IQ"/>
          </a:p>
        </p:txBody>
      </p:sp>
      <p:sp>
        <p:nvSpPr>
          <p:cNvPr id="5" name="Footer Placeholder 4"/>
          <p:cNvSpPr>
            <a:spLocks noGrp="1"/>
          </p:cNvSpPr>
          <p:nvPr>
            <p:ph type="ftr" sz="quarter" idx="11"/>
          </p:nvPr>
        </p:nvSpPr>
        <p:spPr/>
        <p:txBody>
          <a:bodyPr/>
          <a:lstStyle/>
          <a:p>
            <a:endParaRPr lang="ar-IQ"/>
          </a:p>
        </p:txBody>
      </p:sp>
      <p:sp>
        <p:nvSpPr>
          <p:cNvPr id="6" name="Slide Number Placeholder 5"/>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914401"/>
            <a:ext cx="2057400" cy="5211763"/>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914401"/>
            <a:ext cx="6019800" cy="5211763"/>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8D06A806-69C3-40B9-841E-635C262AB7D8}" type="datetimeFigureOut">
              <a:rPr lang="ar-IQ" smtClean="0"/>
              <a:t>19/09/1441</a:t>
            </a:fld>
            <a:endParaRPr lang="ar-IQ"/>
          </a:p>
        </p:txBody>
      </p:sp>
      <p:sp>
        <p:nvSpPr>
          <p:cNvPr id="5" name="Footer Placeholder 4"/>
          <p:cNvSpPr>
            <a:spLocks noGrp="1"/>
          </p:cNvSpPr>
          <p:nvPr>
            <p:ph type="ftr" sz="quarter" idx="11"/>
          </p:nvPr>
        </p:nvSpPr>
        <p:spPr/>
        <p:txBody>
          <a:bodyPr/>
          <a:lstStyle/>
          <a:p>
            <a:endParaRPr lang="ar-IQ"/>
          </a:p>
        </p:txBody>
      </p:sp>
      <p:sp>
        <p:nvSpPr>
          <p:cNvPr id="6" name="Slide Number Placeholder 5"/>
          <p:cNvSpPr>
            <a:spLocks noGrp="1"/>
          </p:cNvSpPr>
          <p:nvPr>
            <p:ph type="sldNum" sz="quarter" idx="12"/>
          </p:nvPr>
        </p:nvSpPr>
        <p:spPr/>
        <p:txBody>
          <a:bodyPr/>
          <a:lstStyle/>
          <a:p>
            <a:fld id="{38F3DAAA-1DF5-4B99-BEFE-95C127625FC4}" type="slidenum">
              <a:rPr lang="ar-IQ" smtClean="0"/>
              <a:t>‹#›</a:t>
            </a:fld>
            <a:endParaRPr lang="ar-IQ"/>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2"/>
      </p:bgRef>
    </p:bg>
    <p:spTree>
      <p:nvGrpSpPr>
        <p:cNvPr id="1" name=""/>
        <p:cNvGrpSpPr/>
        <p:nvPr/>
      </p:nvGrpSpPr>
      <p:grpSpPr>
        <a:xfrm>
          <a:off x="0" y="0"/>
          <a:ext cx="0" cy="0"/>
          <a:chOff x="0" y="0"/>
          <a:chExt cx="0" cy="0"/>
        </a:xfrm>
      </p:grpSpPr>
      <p:sp>
        <p:nvSpPr>
          <p:cNvPr id="7" name="Freeform 6"/>
          <p:cNvSpPr>
            <a:spLocks/>
          </p:cNvSpPr>
          <p:nvPr/>
        </p:nvSpPr>
        <p:spPr bwMode="auto">
          <a:xfrm>
            <a:off x="-9525" y="-7144"/>
            <a:ext cx="9163050" cy="1041400"/>
          </a:xfrm>
          <a:custGeom>
            <a:avLst>
              <a:gd name="A1" fmla="val 0"/>
              <a:gd name="A2" fmla="val 0"/>
              <a:gd name="A3" fmla="val 0"/>
              <a:gd name="A4" fmla="val 0"/>
              <a:gd name="A5" fmla="val 0"/>
              <a:gd name="A6" fmla="val 0"/>
              <a:gd name="A7" fmla="val 0"/>
              <a:gd name="A8" fmla="val 0"/>
            </a:avLst>
            <a:gdLst/>
            <a:ahLst/>
            <a:cxnLst>
              <a:cxn ang="0">
                <a:pos x="6" y="2"/>
              </a:cxn>
              <a:cxn ang="0">
                <a:pos x="2542" y="0"/>
              </a:cxn>
              <a:cxn ang="0">
                <a:pos x="4374" y="367"/>
              </a:cxn>
              <a:cxn ang="0">
                <a:pos x="5766" y="55"/>
              </a:cxn>
              <a:cxn ang="0">
                <a:pos x="5772" y="213"/>
              </a:cxn>
              <a:cxn ang="0">
                <a:pos x="4302" y="439"/>
              </a:cxn>
              <a:cxn ang="0">
                <a:pos x="1488" y="201"/>
              </a:cxn>
              <a:cxn ang="0">
                <a:pos x="0" y="656"/>
              </a:cxn>
              <a:cxn ang="0">
                <a:pos x="6" y="2"/>
              </a:cxn>
            </a:cxnLst>
            <a:rect l="0" t="0" r="0" b="0"/>
            <a:pathLst>
              <a:path w="5772" h="656">
                <a:moveTo>
                  <a:pt x="6" y="2"/>
                </a:moveTo>
                <a:lnTo>
                  <a:pt x="2542" y="0"/>
                </a:lnTo>
                <a:cubicBezTo>
                  <a:pt x="2746" y="101"/>
                  <a:pt x="3828" y="367"/>
                  <a:pt x="4374" y="367"/>
                </a:cubicBezTo>
                <a:cubicBezTo>
                  <a:pt x="4920" y="367"/>
                  <a:pt x="5526" y="152"/>
                  <a:pt x="5766" y="55"/>
                </a:cubicBezTo>
                <a:lnTo>
                  <a:pt x="5772" y="213"/>
                </a:lnTo>
                <a:cubicBezTo>
                  <a:pt x="5670" y="257"/>
                  <a:pt x="5016" y="441"/>
                  <a:pt x="4302" y="439"/>
                </a:cubicBezTo>
                <a:cubicBezTo>
                  <a:pt x="3588" y="437"/>
                  <a:pt x="2205" y="165"/>
                  <a:pt x="1488" y="201"/>
                </a:cubicBezTo>
                <a:cubicBezTo>
                  <a:pt x="750" y="209"/>
                  <a:pt x="270" y="482"/>
                  <a:pt x="0" y="656"/>
                </a:cubicBezTo>
                <a:lnTo>
                  <a:pt x="6" y="2"/>
                </a:lnTo>
                <a:close/>
              </a:path>
            </a:pathLst>
          </a:custGeom>
          <a:gradFill>
            <a:gsLst>
              <a:gs pos="0">
                <a:schemeClr val="accent2">
                  <a:shade val="50000"/>
                  <a:alpha val="45000"/>
                  <a:satMod val="120000"/>
                </a:schemeClr>
              </a:gs>
              <a:gs pos="100000">
                <a:schemeClr val="accent3">
                  <a:shade val="80000"/>
                  <a:alpha val="55000"/>
                  <a:satMod val="155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8" name="Freeform 7"/>
          <p:cNvSpPr>
            <a:spLocks/>
          </p:cNvSpPr>
          <p:nvPr/>
        </p:nvSpPr>
        <p:spPr bwMode="auto">
          <a:xfrm>
            <a:off x="4381500" y="-7144"/>
            <a:ext cx="4762500" cy="638175"/>
          </a:xfrm>
          <a:custGeom>
            <a:avLst>
              <a:gd name="A1" fmla="val 0"/>
              <a:gd name="A2" fmla="val 0"/>
              <a:gd name="A3" fmla="val 0"/>
              <a:gd name="A4" fmla="val 0"/>
              <a:gd name="A5" fmla="val 0"/>
              <a:gd name="A6" fmla="val 0"/>
              <a:gd name="A7" fmla="val 0"/>
              <a:gd name="A8" fmla="val 0"/>
            </a:avLst>
            <a:gdLst/>
            <a:ahLst/>
            <a:cxnLst>
              <a:cxn ang="0">
                <a:pos x="0" y="0"/>
              </a:cxn>
              <a:cxn ang="0">
                <a:pos x="1668" y="564"/>
              </a:cxn>
              <a:cxn ang="0">
                <a:pos x="3000" y="186"/>
              </a:cxn>
              <a:cxn ang="0">
                <a:pos x="3000" y="6"/>
              </a:cxn>
              <a:cxn ang="0">
                <a:pos x="0" y="0"/>
              </a:cxn>
            </a:cxnLst>
            <a:rect l="0" t="0" r="0" b="0"/>
            <a:pathLst>
              <a:path w="3000" h="595">
                <a:moveTo>
                  <a:pt x="0" y="0"/>
                </a:moveTo>
                <a:cubicBezTo>
                  <a:pt x="174" y="102"/>
                  <a:pt x="1168" y="533"/>
                  <a:pt x="1668" y="564"/>
                </a:cubicBezTo>
                <a:cubicBezTo>
                  <a:pt x="2168" y="595"/>
                  <a:pt x="2778" y="279"/>
                  <a:pt x="3000" y="186"/>
                </a:cubicBezTo>
                <a:lnTo>
                  <a:pt x="3000" y="6"/>
                </a:lnTo>
                <a:lnTo>
                  <a:pt x="0" y="0"/>
                </a:lnTo>
                <a:close/>
              </a:path>
            </a:pathLst>
          </a:custGeom>
          <a:gradFill>
            <a:gsLst>
              <a:gs pos="0">
                <a:schemeClr val="accent3">
                  <a:shade val="50000"/>
                  <a:alpha val="30000"/>
                  <a:satMod val="130000"/>
                </a:schemeClr>
              </a:gs>
              <a:gs pos="80000">
                <a:schemeClr val="accent2">
                  <a:shade val="75000"/>
                  <a:alpha val="45000"/>
                  <a:satMod val="140000"/>
                </a:schemeClr>
              </a:gs>
            </a:gsLst>
            <a:lin ang="5400000" scaled="1"/>
          </a:gradFill>
          <a:ln w="9525" cap="flat" cmpd="sng" algn="ctr">
            <a:noFill/>
            <a:prstDash val="solid"/>
            <a:round/>
            <a:headEnd type="none" w="med" len="med"/>
            <a:tailEnd type="none" w="med" len="med"/>
          </a:ln>
          <a:effectLst/>
        </p:spPr>
        <p:txBody>
          <a:bodyPr vert="horz" wrap="square" lIns="91440" tIns="45720" rIns="91440" bIns="45720" anchor="t" compatLnSpc="1"/>
          <a:lstStyle/>
          <a:p>
            <a:pPr marL="0" algn="l" rtl="0" eaLnBrk="1" latinLnBrk="0" hangingPunct="1"/>
            <a:endParaRPr kumimoji="0" lang="en-US">
              <a:solidFill>
                <a:schemeClr val="tx1"/>
              </a:solidFill>
              <a:latin typeface="+mn-lt"/>
              <a:ea typeface="+mn-ea"/>
              <a:cs typeface="+mn-cs"/>
            </a:endParaRPr>
          </a:p>
        </p:txBody>
      </p:sp>
      <p:sp>
        <p:nvSpPr>
          <p:cNvPr id="9" name="Title Placeholder 8"/>
          <p:cNvSpPr>
            <a:spLocks noGrp="1"/>
          </p:cNvSpPr>
          <p:nvPr>
            <p:ph type="title"/>
          </p:nvPr>
        </p:nvSpPr>
        <p:spPr>
          <a:xfrm>
            <a:off x="457200" y="704088"/>
            <a:ext cx="8229600" cy="1143000"/>
          </a:xfrm>
          <a:prstGeom prst="rect">
            <a:avLst/>
          </a:prstGeom>
        </p:spPr>
        <p:txBody>
          <a:bodyPr vert="horz" lIns="0" rIns="0" bIns="0" anchor="b">
            <a:normAutofit/>
          </a:bodyPr>
          <a:lstStyle/>
          <a:p>
            <a:r>
              <a:rPr kumimoji="0" lang="en-US" smtClean="0"/>
              <a:t>Click to edit Master title style</a:t>
            </a:r>
            <a:endParaRPr kumimoji="0" lang="en-US"/>
          </a:p>
        </p:txBody>
      </p:sp>
      <p:sp>
        <p:nvSpPr>
          <p:cNvPr id="30" name="Text Placeholder 29"/>
          <p:cNvSpPr>
            <a:spLocks noGrp="1"/>
          </p:cNvSpPr>
          <p:nvPr>
            <p:ph type="body" idx="1"/>
          </p:nvPr>
        </p:nvSpPr>
        <p:spPr>
          <a:xfrm>
            <a:off x="457200" y="1935480"/>
            <a:ext cx="8229600" cy="4389120"/>
          </a:xfrm>
          <a:prstGeom prst="rect">
            <a:avLst/>
          </a:prstGeom>
        </p:spPr>
        <p:txBody>
          <a:bodyPr vert="horz">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0" name="Date Placeholder 9"/>
          <p:cNvSpPr>
            <a:spLocks noGrp="1"/>
          </p:cNvSpPr>
          <p:nvPr>
            <p:ph type="dt" sz="half" idx="2"/>
          </p:nvPr>
        </p:nvSpPr>
        <p:spPr>
          <a:xfrm>
            <a:off x="457200" y="6356350"/>
            <a:ext cx="21336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fld id="{8D06A806-69C3-40B9-841E-635C262AB7D8}" type="datetimeFigureOut">
              <a:rPr lang="ar-IQ" smtClean="0"/>
              <a:t>19/09/1441</a:t>
            </a:fld>
            <a:endParaRPr lang="ar-IQ"/>
          </a:p>
        </p:txBody>
      </p:sp>
      <p:sp>
        <p:nvSpPr>
          <p:cNvPr id="22" name="Footer Placeholder 21"/>
          <p:cNvSpPr>
            <a:spLocks noGrp="1"/>
          </p:cNvSpPr>
          <p:nvPr>
            <p:ph type="ftr" sz="quarter" idx="3"/>
          </p:nvPr>
        </p:nvSpPr>
        <p:spPr>
          <a:xfrm>
            <a:off x="2667000" y="6356350"/>
            <a:ext cx="3352800" cy="365125"/>
          </a:xfrm>
          <a:prstGeom prst="rect">
            <a:avLst/>
          </a:prstGeom>
        </p:spPr>
        <p:txBody>
          <a:bodyPr vert="horz" lIns="0" tIns="0" rIns="0" bIns="0" anchor="b"/>
          <a:lstStyle>
            <a:lvl1pPr algn="l" eaLnBrk="1" latinLnBrk="0" hangingPunct="1">
              <a:defRPr kumimoji="0" sz="1200">
                <a:solidFill>
                  <a:schemeClr val="tx2">
                    <a:shade val="90000"/>
                  </a:schemeClr>
                </a:solidFill>
              </a:defRPr>
            </a:lvl1pPr>
          </a:lstStyle>
          <a:p>
            <a:endParaRPr lang="ar-IQ"/>
          </a:p>
        </p:txBody>
      </p:sp>
      <p:sp>
        <p:nvSpPr>
          <p:cNvPr id="18" name="Slide Number Placeholder 17"/>
          <p:cNvSpPr>
            <a:spLocks noGrp="1"/>
          </p:cNvSpPr>
          <p:nvPr>
            <p:ph type="sldNum" sz="quarter" idx="4"/>
          </p:nvPr>
        </p:nvSpPr>
        <p:spPr>
          <a:xfrm>
            <a:off x="7924800" y="6356350"/>
            <a:ext cx="762000" cy="365125"/>
          </a:xfrm>
          <a:prstGeom prst="rect">
            <a:avLst/>
          </a:prstGeom>
        </p:spPr>
        <p:txBody>
          <a:bodyPr vert="horz" lIns="0" tIns="0" rIns="0" bIns="0" anchor="b"/>
          <a:lstStyle>
            <a:lvl1pPr algn="r" eaLnBrk="1" latinLnBrk="0" hangingPunct="1">
              <a:defRPr kumimoji="0" sz="1200">
                <a:solidFill>
                  <a:schemeClr val="tx2">
                    <a:shade val="90000"/>
                  </a:schemeClr>
                </a:solidFill>
              </a:defRPr>
            </a:lvl1pPr>
          </a:lstStyle>
          <a:p>
            <a:fld id="{38F3DAAA-1DF5-4B99-BEFE-95C127625FC4}" type="slidenum">
              <a:rPr lang="ar-IQ" smtClean="0"/>
              <a:t>‹#›</a:t>
            </a:fld>
            <a:endParaRPr lang="ar-IQ"/>
          </a:p>
        </p:txBody>
      </p:sp>
      <p:grpSp>
        <p:nvGrpSpPr>
          <p:cNvPr id="2" name="Group 1"/>
          <p:cNvGrpSpPr/>
          <p:nvPr/>
        </p:nvGrpSpPr>
        <p:grpSpPr>
          <a:xfrm>
            <a:off x="-19017" y="202408"/>
            <a:ext cx="9180548" cy="649224"/>
            <a:chOff x="-19045" y="216550"/>
            <a:chExt cx="9180548" cy="649224"/>
          </a:xfrm>
        </p:grpSpPr>
        <p:sp>
          <p:nvSpPr>
            <p:cNvPr id="12" name="Freeform 11"/>
            <p:cNvSpPr>
              <a:spLocks/>
            </p:cNvSpPr>
            <p:nvPr/>
          </p:nvSpPr>
          <p:spPr bwMode="auto">
            <a:xfrm rot="21435692">
              <a:off x="-19045" y="216550"/>
              <a:ext cx="9163050" cy="649224"/>
            </a:xfrm>
            <a:custGeom>
              <a:avLst>
                <a:gd name="A1" fmla="val 0"/>
                <a:gd name="A2" fmla="val 0"/>
                <a:gd name="A3" fmla="val 0"/>
                <a:gd name="A4" fmla="val 0"/>
                <a:gd name="A5" fmla="val 0"/>
                <a:gd name="A6" fmla="val 0"/>
                <a:gd name="A7" fmla="val 0"/>
                <a:gd name="A8" fmla="val 0"/>
              </a:avLst>
              <a:gdLst/>
              <a:ahLst/>
              <a:cxnLst>
                <a:cxn ang="0">
                  <a:pos x="0" y="966"/>
                </a:cxn>
                <a:cxn ang="0">
                  <a:pos x="1608" y="282"/>
                </a:cxn>
                <a:cxn ang="0">
                  <a:pos x="4110" y="1008"/>
                </a:cxn>
                <a:cxn ang="0">
                  <a:pos x="5772" y="0"/>
                </a:cxn>
              </a:cxnLst>
              <a:rect l="0" t="0" r="0" b="0"/>
              <a:pathLst>
                <a:path w="5772" h="1055">
                  <a:moveTo>
                    <a:pt x="0" y="966"/>
                  </a:moveTo>
                  <a:cubicBezTo>
                    <a:pt x="282" y="738"/>
                    <a:pt x="923" y="275"/>
                    <a:pt x="1608" y="282"/>
                  </a:cubicBezTo>
                  <a:cubicBezTo>
                    <a:pt x="2293" y="289"/>
                    <a:pt x="3416" y="1055"/>
                    <a:pt x="4110" y="1008"/>
                  </a:cubicBezTo>
                  <a:cubicBezTo>
                    <a:pt x="4804" y="961"/>
                    <a:pt x="5426" y="210"/>
                    <a:pt x="5772" y="0"/>
                  </a:cubicBezTo>
                </a:path>
              </a:pathLst>
            </a:custGeom>
            <a:noFill/>
            <a:ln w="10795" cap="flat" cmpd="sng" algn="ctr">
              <a:gradFill>
                <a:gsLst>
                  <a:gs pos="74000">
                    <a:schemeClr val="accent3">
                      <a:shade val="75000"/>
                    </a:schemeClr>
                  </a:gs>
                  <a:gs pos="86000">
                    <a:schemeClr val="tx1">
                      <a:alpha val="29000"/>
                    </a:schemeClr>
                  </a:gs>
                  <a:gs pos="16000">
                    <a:schemeClr val="accent2">
                      <a:shade val="75000"/>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3" name="Freeform 12"/>
            <p:cNvSpPr>
              <a:spLocks/>
            </p:cNvSpPr>
            <p:nvPr/>
          </p:nvSpPr>
          <p:spPr bwMode="auto">
            <a:xfrm rot="21435692">
              <a:off x="-14309" y="290003"/>
              <a:ext cx="9175812" cy="530352"/>
            </a:xfrm>
            <a:custGeom>
              <a:avLst>
                <a:gd name="A1" fmla="val 0"/>
                <a:gd name="A2" fmla="val 0"/>
                <a:gd name="A3" fmla="val 0"/>
                <a:gd name="A4" fmla="val 0"/>
                <a:gd name="A5" fmla="val 0"/>
                <a:gd name="A6" fmla="val 0"/>
                <a:gd name="A7" fmla="val 0"/>
                <a:gd name="A8" fmla="val 0"/>
              </a:avLst>
              <a:gdLst/>
              <a:ahLst/>
              <a:cxnLst>
                <a:cxn ang="0">
                  <a:pos x="0" y="732"/>
                </a:cxn>
                <a:cxn ang="0">
                  <a:pos x="1638" y="228"/>
                </a:cxn>
                <a:cxn ang="0">
                  <a:pos x="4122" y="816"/>
                </a:cxn>
                <a:cxn ang="0">
                  <a:pos x="5766" y="0"/>
                </a:cxn>
              </a:cxnLst>
              <a:rect l="0" t="0" r="0" b="0"/>
              <a:pathLst>
                <a:path w="5766" h="854">
                  <a:moveTo>
                    <a:pt x="0" y="732"/>
                  </a:moveTo>
                  <a:cubicBezTo>
                    <a:pt x="273" y="647"/>
                    <a:pt x="951" y="214"/>
                    <a:pt x="1638" y="228"/>
                  </a:cubicBezTo>
                  <a:cubicBezTo>
                    <a:pt x="2325" y="242"/>
                    <a:pt x="3434" y="854"/>
                    <a:pt x="4122" y="816"/>
                  </a:cubicBezTo>
                  <a:cubicBezTo>
                    <a:pt x="4810" y="778"/>
                    <a:pt x="5424" y="170"/>
                    <a:pt x="5766" y="0"/>
                  </a:cubicBezTo>
                </a:path>
              </a:pathLst>
            </a:custGeom>
            <a:noFill/>
            <a:ln w="9525" cap="flat" cmpd="sng" algn="ctr">
              <a:gradFill>
                <a:gsLst>
                  <a:gs pos="74000">
                    <a:schemeClr val="accent4"/>
                  </a:gs>
                  <a:gs pos="44000">
                    <a:schemeClr val="accent1"/>
                  </a:gs>
                  <a:gs pos="33000">
                    <a:schemeClr val="accent2">
                      <a:alpha val="56000"/>
                    </a:schemeClr>
                  </a:gs>
                </a:gsLst>
                <a:lin ang="5400000" scaled="1"/>
              </a:gradFill>
              <a:prstDash val="solid"/>
              <a:round/>
              <a:headEnd type="none" w="med" len="med"/>
              <a:tailEnd type="none" w="med" len="med"/>
            </a:ln>
            <a:effectLst/>
          </p:spPr>
          <p:txBody>
            <a:bodyPr vert="horz" wrap="square" lIns="91440" tIns="45720" rIns="91440" bIns="45720" anchor="t" compatLnSpc="1"/>
            <a:lstStyle/>
            <a:p>
              <a:endParaRPr kumimoji="0" lang="en-US"/>
            </a:p>
          </p:txBody>
        </p:sp>
      </p:gr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1" eaLnBrk="1" latinLnBrk="0" hangingPunct="1">
        <a:spcBef>
          <a:spcPct val="0"/>
        </a:spcBef>
        <a:buNone/>
        <a:defRPr kumimoji="0" sz="5000" b="0" kern="1200">
          <a:ln>
            <a:noFill/>
          </a:ln>
          <a:solidFill>
            <a:schemeClr val="tx2"/>
          </a:solidFill>
          <a:effectLst/>
          <a:latin typeface="+mj-lt"/>
          <a:ea typeface="+mj-ea"/>
          <a:cs typeface="+mj-cs"/>
        </a:defRPr>
      </a:lvl1pPr>
    </p:titleStyle>
    <p:bodyStyle>
      <a:lvl1pPr marL="274320" indent="-274320" algn="r" rtl="1" eaLnBrk="1" latinLnBrk="0" hangingPunct="1">
        <a:spcBef>
          <a:spcPct val="20000"/>
        </a:spcBef>
        <a:buClr>
          <a:schemeClr val="accent3"/>
        </a:buClr>
        <a:buSzPct val="95000"/>
        <a:buFont typeface="Wingdings 2"/>
        <a:buChar char=""/>
        <a:defRPr kumimoji="0" sz="2600" kern="1200">
          <a:solidFill>
            <a:schemeClr val="tx1"/>
          </a:solidFill>
          <a:latin typeface="+mn-lt"/>
          <a:ea typeface="+mn-ea"/>
          <a:cs typeface="+mn-cs"/>
        </a:defRPr>
      </a:lvl1pPr>
      <a:lvl2pPr marL="640080" indent="-246888" algn="r" rtl="1" eaLnBrk="1" latinLnBrk="0" hangingPunct="1">
        <a:spcBef>
          <a:spcPct val="20000"/>
        </a:spcBef>
        <a:buClr>
          <a:schemeClr val="accent1"/>
        </a:buClr>
        <a:buSzPct val="85000"/>
        <a:buFont typeface="Wingdings 2"/>
        <a:buChar char=""/>
        <a:defRPr kumimoji="0" sz="2400" kern="1200">
          <a:solidFill>
            <a:schemeClr val="tx1"/>
          </a:solidFill>
          <a:latin typeface="+mn-lt"/>
          <a:ea typeface="+mn-ea"/>
          <a:cs typeface="+mn-cs"/>
        </a:defRPr>
      </a:lvl2pPr>
      <a:lvl3pPr marL="914400" indent="-246888" algn="r" rtl="1" eaLnBrk="1" latinLnBrk="0" hangingPunct="1">
        <a:spcBef>
          <a:spcPct val="20000"/>
        </a:spcBef>
        <a:buClr>
          <a:schemeClr val="accent2"/>
        </a:buClr>
        <a:buSzPct val="70000"/>
        <a:buFont typeface="Wingdings 2"/>
        <a:buChar char=""/>
        <a:defRPr kumimoji="0" sz="2100" kern="1200">
          <a:solidFill>
            <a:schemeClr val="tx1"/>
          </a:solidFill>
          <a:latin typeface="+mn-lt"/>
          <a:ea typeface="+mn-ea"/>
          <a:cs typeface="+mn-cs"/>
        </a:defRPr>
      </a:lvl3pPr>
      <a:lvl4pPr marL="1188720" indent="-210312" algn="r" rtl="1" eaLnBrk="1" latinLnBrk="0" hangingPunct="1">
        <a:spcBef>
          <a:spcPct val="20000"/>
        </a:spcBef>
        <a:buClr>
          <a:schemeClr val="accent3"/>
        </a:buClr>
        <a:buSzPct val="65000"/>
        <a:buFont typeface="Wingdings 2"/>
        <a:buChar char=""/>
        <a:defRPr kumimoji="0" sz="2000" kern="1200">
          <a:solidFill>
            <a:schemeClr val="tx1"/>
          </a:solidFill>
          <a:latin typeface="+mn-lt"/>
          <a:ea typeface="+mn-ea"/>
          <a:cs typeface="+mn-cs"/>
        </a:defRPr>
      </a:lvl4pPr>
      <a:lvl5pPr marL="1463040" indent="-210312" algn="r" rtl="1" eaLnBrk="1" latinLnBrk="0" hangingPunct="1">
        <a:spcBef>
          <a:spcPct val="20000"/>
        </a:spcBef>
        <a:buClr>
          <a:schemeClr val="accent4"/>
        </a:buClr>
        <a:buSzPct val="65000"/>
        <a:buFont typeface="Wingdings 2"/>
        <a:buChar char=""/>
        <a:defRPr kumimoji="0" sz="2000" kern="1200">
          <a:solidFill>
            <a:schemeClr val="tx1"/>
          </a:solidFill>
          <a:latin typeface="+mn-lt"/>
          <a:ea typeface="+mn-ea"/>
          <a:cs typeface="+mn-cs"/>
        </a:defRPr>
      </a:lvl5pPr>
      <a:lvl6pPr marL="1737360" indent="-210312" algn="r" rtl="1" eaLnBrk="1" latinLnBrk="0" hangingPunct="1">
        <a:spcBef>
          <a:spcPct val="20000"/>
        </a:spcBef>
        <a:buClr>
          <a:schemeClr val="accent5"/>
        </a:buClr>
        <a:buSzPct val="80000"/>
        <a:buFont typeface="Wingdings 2"/>
        <a:buChar char=""/>
        <a:defRPr kumimoji="0" sz="1800" kern="1200">
          <a:solidFill>
            <a:schemeClr val="tx1"/>
          </a:solidFill>
          <a:latin typeface="+mn-lt"/>
          <a:ea typeface="+mn-ea"/>
          <a:cs typeface="+mn-cs"/>
        </a:defRPr>
      </a:lvl6pPr>
      <a:lvl7pPr marL="1920240" indent="-182880" algn="r" rtl="1" eaLnBrk="1" latinLnBrk="0" hangingPunct="1">
        <a:spcBef>
          <a:spcPct val="20000"/>
        </a:spcBef>
        <a:buClr>
          <a:schemeClr val="accent6"/>
        </a:buClr>
        <a:buSzPct val="80000"/>
        <a:buFont typeface="Wingdings 2"/>
        <a:buChar char=""/>
        <a:defRPr kumimoji="0" sz="1600" kern="1200" baseline="0">
          <a:solidFill>
            <a:schemeClr val="tx1"/>
          </a:solidFill>
          <a:latin typeface="+mn-lt"/>
          <a:ea typeface="+mn-ea"/>
          <a:cs typeface="+mn-cs"/>
        </a:defRPr>
      </a:lvl7pPr>
      <a:lvl8pPr marL="2194560" indent="-182880" algn="r" rtl="1" eaLnBrk="1" latinLnBrk="0" hangingPunct="1">
        <a:spcBef>
          <a:spcPct val="20000"/>
        </a:spcBef>
        <a:buClr>
          <a:schemeClr val="tx2"/>
        </a:buClr>
        <a:buChar char="•"/>
        <a:defRPr kumimoji="0" sz="1600" kern="1200">
          <a:solidFill>
            <a:schemeClr val="tx1"/>
          </a:solidFill>
          <a:latin typeface="+mn-lt"/>
          <a:ea typeface="+mn-ea"/>
          <a:cs typeface="+mn-cs"/>
        </a:defRPr>
      </a:lvl8pPr>
      <a:lvl9pPr marL="2468880" indent="-182880" algn="r" rtl="1" eaLnBrk="1" latinLnBrk="0" hangingPunct="1">
        <a:spcBef>
          <a:spcPct val="20000"/>
        </a:spcBef>
        <a:buClr>
          <a:schemeClr val="tx2"/>
        </a:buClr>
        <a:buFontTx/>
        <a:buChar char="•"/>
        <a:defRPr kumimoji="0" sz="1400" kern="1200" baseline="0">
          <a:solidFill>
            <a:schemeClr val="tx1"/>
          </a:solidFill>
          <a:latin typeface="+mn-lt"/>
          <a:ea typeface="+mn-ea"/>
          <a:cs typeface="+mn-cs"/>
        </a:defRPr>
      </a:lvl9pPr>
    </p:bodyStyle>
    <p:otherStyle>
      <a:lvl1pPr marL="0" algn="r" rtl="1" eaLnBrk="1" latinLnBrk="0" hangingPunct="1">
        <a:defRPr kumimoji="0" kern="1200">
          <a:solidFill>
            <a:schemeClr val="tx1"/>
          </a:solidFill>
          <a:latin typeface="+mn-lt"/>
          <a:ea typeface="+mn-ea"/>
          <a:cs typeface="+mn-cs"/>
        </a:defRPr>
      </a:lvl1pPr>
      <a:lvl2pPr marL="457200" algn="r" rtl="1" eaLnBrk="1" latinLnBrk="0" hangingPunct="1">
        <a:defRPr kumimoji="0" kern="1200">
          <a:solidFill>
            <a:schemeClr val="tx1"/>
          </a:solidFill>
          <a:latin typeface="+mn-lt"/>
          <a:ea typeface="+mn-ea"/>
          <a:cs typeface="+mn-cs"/>
        </a:defRPr>
      </a:lvl2pPr>
      <a:lvl3pPr marL="914400" algn="r" rtl="1" eaLnBrk="1" latinLnBrk="0" hangingPunct="1">
        <a:defRPr kumimoji="0" kern="1200">
          <a:solidFill>
            <a:schemeClr val="tx1"/>
          </a:solidFill>
          <a:latin typeface="+mn-lt"/>
          <a:ea typeface="+mn-ea"/>
          <a:cs typeface="+mn-cs"/>
        </a:defRPr>
      </a:lvl3pPr>
      <a:lvl4pPr marL="1371600" algn="r" rtl="1" eaLnBrk="1" latinLnBrk="0" hangingPunct="1">
        <a:defRPr kumimoji="0" kern="1200">
          <a:solidFill>
            <a:schemeClr val="tx1"/>
          </a:solidFill>
          <a:latin typeface="+mn-lt"/>
          <a:ea typeface="+mn-ea"/>
          <a:cs typeface="+mn-cs"/>
        </a:defRPr>
      </a:lvl4pPr>
      <a:lvl5pPr marL="1828800" algn="r" rtl="1" eaLnBrk="1" latinLnBrk="0" hangingPunct="1">
        <a:defRPr kumimoji="0" kern="1200">
          <a:solidFill>
            <a:schemeClr val="tx1"/>
          </a:solidFill>
          <a:latin typeface="+mn-lt"/>
          <a:ea typeface="+mn-ea"/>
          <a:cs typeface="+mn-cs"/>
        </a:defRPr>
      </a:lvl5pPr>
      <a:lvl6pPr marL="2286000" algn="r" rtl="1" eaLnBrk="1" latinLnBrk="0" hangingPunct="1">
        <a:defRPr kumimoji="0" kern="1200">
          <a:solidFill>
            <a:schemeClr val="tx1"/>
          </a:solidFill>
          <a:latin typeface="+mn-lt"/>
          <a:ea typeface="+mn-ea"/>
          <a:cs typeface="+mn-cs"/>
        </a:defRPr>
      </a:lvl6pPr>
      <a:lvl7pPr marL="2743200" algn="r" rtl="1" eaLnBrk="1" latinLnBrk="0" hangingPunct="1">
        <a:defRPr kumimoji="0" kern="1200">
          <a:solidFill>
            <a:schemeClr val="tx1"/>
          </a:solidFill>
          <a:latin typeface="+mn-lt"/>
          <a:ea typeface="+mn-ea"/>
          <a:cs typeface="+mn-cs"/>
        </a:defRPr>
      </a:lvl7pPr>
      <a:lvl8pPr marL="3200400" algn="r" rtl="1" eaLnBrk="1" latinLnBrk="0" hangingPunct="1">
        <a:defRPr kumimoji="0" kern="1200">
          <a:solidFill>
            <a:schemeClr val="tx1"/>
          </a:solidFill>
          <a:latin typeface="+mn-lt"/>
          <a:ea typeface="+mn-ea"/>
          <a:cs typeface="+mn-cs"/>
        </a:defRPr>
      </a:lvl8pPr>
      <a:lvl9pPr marL="3657600" algn="r" rtl="1"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539552" y="1196752"/>
            <a:ext cx="7851648" cy="2304256"/>
          </a:xfrm>
        </p:spPr>
        <p:style>
          <a:lnRef idx="0">
            <a:schemeClr val="accent1"/>
          </a:lnRef>
          <a:fillRef idx="3">
            <a:schemeClr val="accent1"/>
          </a:fillRef>
          <a:effectRef idx="3">
            <a:schemeClr val="accent1"/>
          </a:effectRef>
          <a:fontRef idx="minor">
            <a:schemeClr val="lt1"/>
          </a:fontRef>
        </p:style>
        <p:txBody>
          <a:bodyPr/>
          <a:lstStyle/>
          <a:p>
            <a:pPr algn="ctr">
              <a:lnSpc>
                <a:spcPct val="150000"/>
              </a:lnSpc>
            </a:pPr>
            <a:r>
              <a:rPr lang="ar-IQ" dirty="0" smtClean="0"/>
              <a:t>الخناق والسعال </a:t>
            </a:r>
            <a:r>
              <a:rPr lang="ar-IQ" dirty="0" smtClean="0"/>
              <a:t>الديكي</a:t>
            </a:r>
            <a:endParaRPr lang="ar-IQ" dirty="0"/>
          </a:p>
        </p:txBody>
      </p:sp>
      <p:sp>
        <p:nvSpPr>
          <p:cNvPr id="3" name="Subtitle 2"/>
          <p:cNvSpPr>
            <a:spLocks noGrp="1"/>
          </p:cNvSpPr>
          <p:nvPr>
            <p:ph type="subTitle" idx="1"/>
          </p:nvPr>
        </p:nvSpPr>
        <p:spPr>
          <a:xfrm>
            <a:off x="611560" y="3717032"/>
            <a:ext cx="7854696" cy="1752600"/>
          </a:xfrm>
        </p:spPr>
        <p:txBody>
          <a:bodyPr>
            <a:normAutofit/>
          </a:bodyPr>
          <a:lstStyle/>
          <a:p>
            <a:pPr algn="ctr"/>
            <a:r>
              <a:rPr lang="ar-IQ" sz="4400" b="1" dirty="0" smtClean="0">
                <a:solidFill>
                  <a:srgbClr val="7030A0"/>
                </a:solidFill>
                <a:latin typeface="Arabic Typesetting" panose="03020402040406030203" pitchFamily="66" charset="-78"/>
                <a:cs typeface="Arabic Typesetting" panose="03020402040406030203" pitchFamily="66" charset="-78"/>
              </a:rPr>
              <a:t>اعداد </a:t>
            </a:r>
          </a:p>
          <a:p>
            <a:pPr algn="ctr"/>
            <a:r>
              <a:rPr lang="ar-IQ" sz="4400" b="1" dirty="0" smtClean="0">
                <a:solidFill>
                  <a:srgbClr val="7030A0"/>
                </a:solidFill>
                <a:latin typeface="Arabic Typesetting" panose="03020402040406030203" pitchFamily="66" charset="-78"/>
                <a:cs typeface="Arabic Typesetting" panose="03020402040406030203" pitchFamily="66" charset="-78"/>
              </a:rPr>
              <a:t>م.م. رغدة سعد محمد </a:t>
            </a:r>
            <a:endParaRPr lang="ar-IQ" sz="4400" b="1" dirty="0">
              <a:solidFill>
                <a:srgbClr val="7030A0"/>
              </a:solidFill>
              <a:latin typeface="Arabic Typesetting" panose="03020402040406030203" pitchFamily="66" charset="-78"/>
              <a:cs typeface="Arabic Typesetting" panose="03020402040406030203" pitchFamily="66" charset="-78"/>
            </a:endParaRPr>
          </a:p>
        </p:txBody>
      </p:sp>
    </p:spTree>
    <p:extLst>
      <p:ext uri="{BB962C8B-B14F-4D97-AF65-F5344CB8AC3E}">
        <p14:creationId xmlns:p14="http://schemas.microsoft.com/office/powerpoint/2010/main" val="3064920699"/>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83568" y="692696"/>
            <a:ext cx="7776864" cy="938368"/>
          </a:xfrm>
          <a:ln/>
        </p:spPr>
        <p:style>
          <a:lnRef idx="0">
            <a:schemeClr val="accent5"/>
          </a:lnRef>
          <a:fillRef idx="3">
            <a:schemeClr val="accent5"/>
          </a:fillRef>
          <a:effectRef idx="3">
            <a:schemeClr val="accent5"/>
          </a:effectRef>
          <a:fontRef idx="minor">
            <a:schemeClr val="lt1"/>
          </a:fontRef>
        </p:style>
        <p:txBody>
          <a:bodyPr>
            <a:normAutofit/>
          </a:bodyPr>
          <a:lstStyle/>
          <a:p>
            <a:pPr algn="ctr"/>
            <a:r>
              <a:rPr lang="ar-IQ" dirty="0" smtClean="0"/>
              <a:t>الخناق  </a:t>
            </a:r>
            <a:r>
              <a:rPr lang="en-US" dirty="0"/>
              <a:t>Diphtheria</a:t>
            </a:r>
            <a:endParaRPr lang="ar-IQ" dirty="0"/>
          </a:p>
        </p:txBody>
      </p:sp>
      <p:sp>
        <p:nvSpPr>
          <p:cNvPr id="3" name="Content Placeholder 2"/>
          <p:cNvSpPr>
            <a:spLocks noGrp="1"/>
          </p:cNvSpPr>
          <p:nvPr>
            <p:ph idx="1"/>
          </p:nvPr>
        </p:nvSpPr>
        <p:spPr>
          <a:xfrm>
            <a:off x="457200" y="1772816"/>
            <a:ext cx="8229600" cy="4824536"/>
          </a:xfrm>
        </p:spPr>
        <p:txBody>
          <a:bodyPr>
            <a:normAutofit fontScale="85000" lnSpcReduction="10000"/>
          </a:bodyPr>
          <a:lstStyle/>
          <a:p>
            <a:pPr marL="92075" indent="0" algn="justLow">
              <a:buNone/>
            </a:pPr>
            <a:r>
              <a:rPr lang="ar-IQ" sz="2800" dirty="0" smtClean="0">
                <a:latin typeface="Times New Roman"/>
                <a:ea typeface="Times New Roman"/>
                <a:cs typeface="Simplified Arabic"/>
              </a:rPr>
              <a:t>الخناق :- مرض </a:t>
            </a:r>
            <a:r>
              <a:rPr lang="ar-IQ" sz="2800" dirty="0">
                <a:latin typeface="Times New Roman"/>
                <a:ea typeface="Times New Roman"/>
                <a:cs typeface="Simplified Arabic"/>
              </a:rPr>
              <a:t>معدي حاد يصيب اللوزتين أو البلعوم أو الحنجرة أو الأنف وأحياناً الأغشية المخاطية الأخرى أو الجلد ويمتاز المرض بوجود غشاء </a:t>
            </a:r>
            <a:r>
              <a:rPr lang="ar-IQ" sz="2800" dirty="0" smtClean="0">
                <a:latin typeface="Times New Roman"/>
                <a:ea typeface="Times New Roman"/>
                <a:cs typeface="Simplified Arabic"/>
              </a:rPr>
              <a:t>قاتم </a:t>
            </a:r>
            <a:r>
              <a:rPr lang="ar-IQ" sz="2800" dirty="0">
                <a:latin typeface="Times New Roman"/>
                <a:ea typeface="Times New Roman"/>
                <a:cs typeface="Simplified Arabic"/>
              </a:rPr>
              <a:t>اللون رمادي محاط بمنطقة حمراء ملتهبة مع ألم في منطقة الحلق وفي الحالات الشديدة وجود تضخم في العنق، خناق البلعوم أخطر عند الرضع وصغار الأطفال أما خناق الأنف يكون خفيفاً ومزمناً. </a:t>
            </a:r>
            <a:r>
              <a:rPr lang="ar-IQ" sz="2800" dirty="0" smtClean="0">
                <a:latin typeface="Times New Roman"/>
                <a:ea typeface="Times New Roman"/>
                <a:cs typeface="Simplified Arabic"/>
              </a:rPr>
              <a:t>(وهو مرض الجهاز التنفسي )</a:t>
            </a:r>
            <a:endParaRPr lang="en-US" sz="2400" dirty="0">
              <a:latin typeface="Times New Roman"/>
              <a:ea typeface="Times New Roman"/>
            </a:endParaRPr>
          </a:p>
          <a:p>
            <a:pPr marL="0" lvl="0" indent="0" algn="justLow">
              <a:buNone/>
              <a:tabLst>
                <a:tab pos="226695" algn="l"/>
              </a:tabLst>
            </a:pPr>
            <a:r>
              <a:rPr lang="ar-IQ" sz="2800" b="1" dirty="0">
                <a:solidFill>
                  <a:srgbClr val="FF0000"/>
                </a:solidFill>
                <a:latin typeface="Times New Roman"/>
                <a:ea typeface="Times New Roman"/>
                <a:cs typeface="Simplified Arabic"/>
              </a:rPr>
              <a:t>مضاعفات المرض</a:t>
            </a:r>
            <a:r>
              <a:rPr lang="ar-IQ" sz="2800" dirty="0">
                <a:solidFill>
                  <a:srgbClr val="FF0000"/>
                </a:solidFill>
                <a:latin typeface="Times New Roman"/>
                <a:ea typeface="Times New Roman"/>
                <a:cs typeface="Simplified Arabic"/>
              </a:rPr>
              <a:t>:- </a:t>
            </a:r>
            <a:r>
              <a:rPr lang="ar-IQ" sz="2800" dirty="0">
                <a:latin typeface="Times New Roman"/>
                <a:ea typeface="Times New Roman"/>
                <a:cs typeface="Simplified Arabic"/>
              </a:rPr>
              <a:t>شلل في أعصاب الحركة والأعصاب الحسية مع التهاب عضلة القلب. </a:t>
            </a:r>
            <a:endParaRPr lang="en-US" sz="2400" dirty="0">
              <a:latin typeface="Times New Roman"/>
              <a:ea typeface="Times New Roman"/>
            </a:endParaRPr>
          </a:p>
          <a:p>
            <a:pPr marL="0" lvl="0" indent="0" algn="justLow">
              <a:buNone/>
              <a:tabLst>
                <a:tab pos="226695" algn="l"/>
              </a:tabLst>
            </a:pPr>
            <a:r>
              <a:rPr lang="ar-IQ" sz="2800" dirty="0">
                <a:latin typeface="Times New Roman"/>
                <a:ea typeface="Times New Roman"/>
                <a:cs typeface="Simplified Arabic"/>
              </a:rPr>
              <a:t>يتم التأكد من التشخيص من خلال الفحوصات المختبرية وعند الشك في الحالة يتم إنقاذ المريض من خلال إعطاء المصل ضد الخناق ومضادات الحياة. </a:t>
            </a:r>
            <a:endParaRPr lang="en-US" sz="2400" dirty="0">
              <a:latin typeface="Times New Roman"/>
              <a:ea typeface="Times New Roman"/>
            </a:endParaRPr>
          </a:p>
          <a:p>
            <a:pPr marL="0" lvl="0" indent="0" algn="justLow">
              <a:buNone/>
              <a:tabLst>
                <a:tab pos="226695" algn="l"/>
              </a:tabLst>
            </a:pPr>
            <a:r>
              <a:rPr lang="ar-IQ" sz="2800" b="1" dirty="0">
                <a:solidFill>
                  <a:srgbClr val="FF0000"/>
                </a:solidFill>
                <a:latin typeface="Times New Roman"/>
                <a:ea typeface="Times New Roman"/>
                <a:cs typeface="Simplified Arabic"/>
              </a:rPr>
              <a:t>المسبب</a:t>
            </a:r>
            <a:r>
              <a:rPr lang="ar-IQ" sz="2800" dirty="0">
                <a:solidFill>
                  <a:srgbClr val="FF0000"/>
                </a:solidFill>
                <a:latin typeface="Times New Roman"/>
                <a:ea typeface="Times New Roman"/>
                <a:cs typeface="Simplified Arabic"/>
              </a:rPr>
              <a:t>:- </a:t>
            </a:r>
            <a:r>
              <a:rPr lang="ar-IQ" sz="2800" dirty="0">
                <a:latin typeface="Times New Roman"/>
                <a:ea typeface="Times New Roman"/>
                <a:cs typeface="Simplified Arabic"/>
              </a:rPr>
              <a:t>عصيات </a:t>
            </a:r>
            <a:r>
              <a:rPr lang="ar-IQ" sz="2800" dirty="0" smtClean="0">
                <a:latin typeface="Times New Roman"/>
                <a:ea typeface="Times New Roman"/>
                <a:cs typeface="Simplified Arabic"/>
              </a:rPr>
              <a:t>الخناق( </a:t>
            </a:r>
            <a:r>
              <a:rPr lang="en-US" sz="2800" i="1" dirty="0" smtClean="0">
                <a:latin typeface="Times New Roman"/>
                <a:ea typeface="Times New Roman"/>
                <a:cs typeface="Simplified Arabic"/>
              </a:rPr>
              <a:t>Corynebacterium Diphtheria</a:t>
            </a:r>
            <a:r>
              <a:rPr lang="ar-IQ" sz="2800" dirty="0" smtClean="0">
                <a:latin typeface="Times New Roman"/>
                <a:ea typeface="Times New Roman"/>
                <a:cs typeface="Simplified Arabic"/>
              </a:rPr>
              <a:t>) </a:t>
            </a:r>
            <a:endParaRPr lang="en-US" sz="2400" dirty="0">
              <a:latin typeface="Times New Roman"/>
              <a:ea typeface="Times New Roman"/>
            </a:endParaRPr>
          </a:p>
          <a:p>
            <a:pPr marL="0" lvl="0" indent="0" algn="justLow">
              <a:buNone/>
              <a:tabLst>
                <a:tab pos="226695" algn="l"/>
              </a:tabLst>
            </a:pPr>
            <a:r>
              <a:rPr lang="ar-IQ" sz="2800" b="1" dirty="0" smtClean="0">
                <a:latin typeface="Times New Roman"/>
                <a:ea typeface="Times New Roman"/>
                <a:cs typeface="Simplified Arabic"/>
              </a:rPr>
              <a:t>حدوث </a:t>
            </a:r>
            <a:r>
              <a:rPr lang="ar-IQ" sz="2800" b="1" dirty="0">
                <a:latin typeface="Times New Roman"/>
                <a:ea typeface="Times New Roman"/>
                <a:cs typeface="Simplified Arabic"/>
              </a:rPr>
              <a:t>المرض</a:t>
            </a:r>
            <a:r>
              <a:rPr lang="ar-IQ" sz="2800" dirty="0">
                <a:latin typeface="Times New Roman"/>
                <a:ea typeface="Times New Roman"/>
                <a:cs typeface="Simplified Arabic"/>
              </a:rPr>
              <a:t>:- في الأشهر الباردة من السنة وفي الإمكان المعتدلة، وعند الأطفال غير الملقحين دون الخمس سنوات من العمر. </a:t>
            </a:r>
            <a:endParaRPr lang="ar-IQ" sz="2800" dirty="0" smtClean="0">
              <a:latin typeface="Times New Roman"/>
              <a:ea typeface="Times New Roman"/>
              <a:cs typeface="Simplified Arabic"/>
            </a:endParaRPr>
          </a:p>
          <a:p>
            <a:pPr marL="0" lvl="0" indent="0" algn="justLow">
              <a:buNone/>
              <a:tabLst>
                <a:tab pos="226695" algn="l"/>
              </a:tabLst>
            </a:pPr>
            <a:r>
              <a:rPr lang="ar-IQ" sz="2400" dirty="0">
                <a:solidFill>
                  <a:srgbClr val="FF0000"/>
                </a:solidFill>
                <a:latin typeface="Times New Roman"/>
                <a:ea typeface="Times New Roman"/>
              </a:rPr>
              <a:t>فترة الحضانة:- </a:t>
            </a:r>
            <a:r>
              <a:rPr lang="ar-IQ" sz="2400" dirty="0">
                <a:latin typeface="Times New Roman"/>
                <a:ea typeface="Times New Roman"/>
              </a:rPr>
              <a:t>(2-5) أيام. </a:t>
            </a:r>
            <a:endParaRPr lang="en-US" sz="2400" dirty="0">
              <a:latin typeface="Times New Roman"/>
              <a:ea typeface="Times New Roman"/>
            </a:endParaRPr>
          </a:p>
          <a:p>
            <a:pPr marL="0" indent="0">
              <a:buNone/>
            </a:pPr>
            <a:endParaRPr lang="ar-IQ" dirty="0"/>
          </a:p>
        </p:txBody>
      </p:sp>
    </p:spTree>
    <p:extLst>
      <p:ext uri="{BB962C8B-B14F-4D97-AF65-F5344CB8AC3E}">
        <p14:creationId xmlns:p14="http://schemas.microsoft.com/office/powerpoint/2010/main" val="4250638233"/>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620688"/>
            <a:ext cx="8229600" cy="5904656"/>
          </a:xfrm>
        </p:spPr>
        <p:txBody>
          <a:bodyPr>
            <a:normAutofit fontScale="62500" lnSpcReduction="20000"/>
          </a:bodyPr>
          <a:lstStyle/>
          <a:p>
            <a:pPr marL="0" lvl="0" indent="0" algn="justLow">
              <a:buNone/>
              <a:tabLst>
                <a:tab pos="226695" algn="l"/>
              </a:tabLst>
            </a:pPr>
            <a:r>
              <a:rPr lang="ar-IQ" sz="3200" b="1" dirty="0">
                <a:solidFill>
                  <a:srgbClr val="FF0000"/>
                </a:solidFill>
                <a:latin typeface="Times New Roman"/>
                <a:ea typeface="Times New Roman"/>
                <a:cs typeface="Simplified Arabic"/>
              </a:rPr>
              <a:t>طرق انتقال العدوى</a:t>
            </a:r>
            <a:r>
              <a:rPr lang="ar-IQ" sz="3200" dirty="0">
                <a:solidFill>
                  <a:srgbClr val="FF0000"/>
                </a:solidFill>
                <a:latin typeface="Times New Roman"/>
                <a:ea typeface="Times New Roman"/>
                <a:cs typeface="Simplified Arabic"/>
              </a:rPr>
              <a:t>:- </a:t>
            </a:r>
            <a:endParaRPr lang="en-US" sz="3200" dirty="0">
              <a:solidFill>
                <a:srgbClr val="FF0000"/>
              </a:solidFill>
              <a:latin typeface="Times New Roman"/>
              <a:ea typeface="Times New Roman"/>
            </a:endParaRPr>
          </a:p>
          <a:p>
            <a:pPr marL="457200" lvl="1" indent="0" algn="justLow">
              <a:buNone/>
              <a:tabLst>
                <a:tab pos="226695" algn="l"/>
              </a:tabLst>
            </a:pPr>
            <a:r>
              <a:rPr lang="ar-IQ" sz="3200" dirty="0" smtClean="0">
                <a:latin typeface="Times New Roman"/>
                <a:ea typeface="Times New Roman"/>
                <a:cs typeface="Simplified Arabic"/>
              </a:rPr>
              <a:t>1- الملامسة </a:t>
            </a:r>
            <a:r>
              <a:rPr lang="ar-IQ" sz="3200" dirty="0">
                <a:latin typeface="Times New Roman"/>
                <a:ea typeface="Times New Roman"/>
                <a:cs typeface="Simplified Arabic"/>
              </a:rPr>
              <a:t>مع مريض أو حامل العدوى. </a:t>
            </a:r>
            <a:endParaRPr lang="en-US" sz="3200" dirty="0">
              <a:latin typeface="Times New Roman"/>
              <a:ea typeface="Times New Roman"/>
            </a:endParaRPr>
          </a:p>
          <a:p>
            <a:pPr marL="457200" lvl="1" indent="0" algn="justLow">
              <a:buNone/>
              <a:tabLst>
                <a:tab pos="226695" algn="l"/>
              </a:tabLst>
            </a:pPr>
            <a:r>
              <a:rPr lang="ar-IQ" sz="3200" dirty="0" smtClean="0">
                <a:latin typeface="Times New Roman"/>
                <a:ea typeface="Times New Roman"/>
                <a:cs typeface="Simplified Arabic"/>
              </a:rPr>
              <a:t>2- الملامسة </a:t>
            </a:r>
            <a:r>
              <a:rPr lang="ar-IQ" sz="3200" dirty="0">
                <a:latin typeface="Times New Roman"/>
                <a:ea typeface="Times New Roman"/>
                <a:cs typeface="Simplified Arabic"/>
              </a:rPr>
              <a:t>مع أدوات ملوثة بإفرازات الأنف والبلعوم. </a:t>
            </a:r>
            <a:endParaRPr lang="en-US" sz="3200" dirty="0">
              <a:latin typeface="Times New Roman"/>
              <a:ea typeface="Times New Roman"/>
            </a:endParaRPr>
          </a:p>
          <a:p>
            <a:pPr marL="457200" lvl="1" indent="0" algn="justLow">
              <a:buNone/>
              <a:tabLst>
                <a:tab pos="226695" algn="l"/>
              </a:tabLst>
            </a:pPr>
            <a:r>
              <a:rPr lang="ar-IQ" sz="3200" dirty="0" smtClean="0">
                <a:latin typeface="Times New Roman"/>
                <a:ea typeface="Times New Roman"/>
                <a:cs typeface="Simplified Arabic"/>
              </a:rPr>
              <a:t>3- عن </a:t>
            </a:r>
            <a:r>
              <a:rPr lang="ar-IQ" sz="3200" dirty="0">
                <a:latin typeface="Times New Roman"/>
                <a:ea typeface="Times New Roman"/>
                <a:cs typeface="Simplified Arabic"/>
              </a:rPr>
              <a:t>طريق الحليب. </a:t>
            </a:r>
            <a:endParaRPr lang="en-US" sz="3200" dirty="0">
              <a:latin typeface="Times New Roman"/>
              <a:ea typeface="Times New Roman"/>
            </a:endParaRPr>
          </a:p>
          <a:p>
            <a:pPr marL="0" lvl="0" indent="0" algn="justLow">
              <a:buNone/>
              <a:tabLst>
                <a:tab pos="226695" algn="l"/>
              </a:tabLst>
            </a:pPr>
            <a:r>
              <a:rPr lang="ar-IQ" sz="3200" b="1" dirty="0" smtClean="0">
                <a:latin typeface="Times New Roman"/>
                <a:ea typeface="Times New Roman"/>
                <a:cs typeface="Simplified Arabic"/>
              </a:rPr>
              <a:t>الإجراءات </a:t>
            </a:r>
            <a:r>
              <a:rPr lang="ar-IQ" sz="3200" b="1" dirty="0">
                <a:latin typeface="Times New Roman"/>
                <a:ea typeface="Times New Roman"/>
                <a:cs typeface="Simplified Arabic"/>
              </a:rPr>
              <a:t>المتخذة للمريض والملامسين والبيئة:</a:t>
            </a:r>
            <a:endParaRPr lang="en-US" sz="3200" dirty="0">
              <a:latin typeface="Times New Roman"/>
              <a:ea typeface="Times New Roman"/>
            </a:endParaRPr>
          </a:p>
          <a:p>
            <a:pPr marL="182563" indent="-182563" algn="justLow">
              <a:buFont typeface="+mj-lt"/>
              <a:buAutoNum type="arabicPeriod"/>
              <a:tabLst>
                <a:tab pos="92075" algn="l"/>
              </a:tabLst>
            </a:pPr>
            <a:r>
              <a:rPr lang="ar-IQ" sz="3200" dirty="0">
                <a:latin typeface="Times New Roman"/>
                <a:ea typeface="Times New Roman"/>
                <a:cs typeface="Simplified Arabic"/>
              </a:rPr>
              <a:t>الإبلاغ عن الإصابة. </a:t>
            </a:r>
            <a:endParaRPr lang="en-US" sz="3200" dirty="0">
              <a:latin typeface="Times New Roman"/>
              <a:ea typeface="Times New Roman"/>
            </a:endParaRPr>
          </a:p>
          <a:p>
            <a:pPr marL="182563" indent="-182563" algn="justLow">
              <a:buFont typeface="+mj-lt"/>
              <a:buAutoNum type="arabicPeriod"/>
              <a:tabLst>
                <a:tab pos="92075" algn="l"/>
              </a:tabLst>
            </a:pPr>
            <a:r>
              <a:rPr lang="ar-IQ" sz="3200" dirty="0">
                <a:latin typeface="Times New Roman"/>
                <a:ea typeface="Times New Roman"/>
                <a:cs typeface="Simplified Arabic"/>
              </a:rPr>
              <a:t>عزل المريض والبدء بالعلاج عن طريق إعطاء مصل ضد الخناق ومضادات حياتية. </a:t>
            </a:r>
            <a:endParaRPr lang="en-US" sz="3200" dirty="0">
              <a:latin typeface="Times New Roman"/>
              <a:ea typeface="Times New Roman"/>
            </a:endParaRPr>
          </a:p>
          <a:p>
            <a:pPr marL="182563" indent="-182563" algn="justLow">
              <a:buFont typeface="+mj-lt"/>
              <a:buAutoNum type="arabicPeriod"/>
              <a:tabLst>
                <a:tab pos="92075" algn="l"/>
              </a:tabLst>
            </a:pPr>
            <a:r>
              <a:rPr lang="ar-IQ" sz="3200" dirty="0">
                <a:latin typeface="Times New Roman"/>
                <a:ea typeface="Times New Roman"/>
                <a:cs typeface="Simplified Arabic"/>
              </a:rPr>
              <a:t>تطهير الأدوات والمواد الملوثة بإفرازات المريض. </a:t>
            </a:r>
            <a:endParaRPr lang="en-US" sz="3200" dirty="0">
              <a:latin typeface="Times New Roman"/>
              <a:ea typeface="Times New Roman"/>
            </a:endParaRPr>
          </a:p>
          <a:p>
            <a:pPr marL="182563" indent="-182563" algn="justLow">
              <a:buFont typeface="+mj-lt"/>
              <a:buAutoNum type="arabicPeriod"/>
              <a:tabLst>
                <a:tab pos="92075" algn="l"/>
              </a:tabLst>
            </a:pPr>
            <a:r>
              <a:rPr lang="ar-IQ" sz="3200" dirty="0">
                <a:latin typeface="Times New Roman"/>
                <a:ea typeface="Times New Roman"/>
                <a:cs typeface="Simplified Arabic"/>
              </a:rPr>
              <a:t>أخذ مسحات من البلعوم والأنف أو من منطقة الإصابة لكافة الملامسين في العمل والمدرسة والبيت ووضع المدرسة أو محل العمل تحت الرقابة الصحية لمدة أسبوع. </a:t>
            </a:r>
            <a:endParaRPr lang="en-US" sz="3200" dirty="0">
              <a:latin typeface="Times New Roman"/>
              <a:ea typeface="Times New Roman"/>
            </a:endParaRPr>
          </a:p>
          <a:p>
            <a:pPr marL="182563" indent="-182563" algn="justLow">
              <a:buFont typeface="+mj-lt"/>
              <a:buAutoNum type="arabicPeriod"/>
              <a:tabLst>
                <a:tab pos="92075" algn="l"/>
              </a:tabLst>
            </a:pPr>
            <a:r>
              <a:rPr lang="ar-IQ" sz="3200" dirty="0">
                <a:latin typeface="Times New Roman"/>
                <a:ea typeface="Times New Roman"/>
                <a:cs typeface="Simplified Arabic"/>
              </a:rPr>
              <a:t>منع الملامسين الذين يعملون بالصناعات الغذائية من العمل لحين ظهور سلبية النتائج المختبرية. </a:t>
            </a:r>
            <a:endParaRPr lang="en-US" sz="3200" dirty="0">
              <a:latin typeface="Times New Roman"/>
              <a:ea typeface="Times New Roman"/>
            </a:endParaRPr>
          </a:p>
          <a:p>
            <a:pPr marL="182563" indent="-182563" algn="justLow">
              <a:buFont typeface="+mj-lt"/>
              <a:buAutoNum type="arabicPeriod"/>
              <a:tabLst>
                <a:tab pos="92075" algn="l"/>
              </a:tabLst>
            </a:pPr>
            <a:r>
              <a:rPr lang="ar-IQ" sz="3200" dirty="0">
                <a:latin typeface="Times New Roman"/>
                <a:ea typeface="Times New Roman"/>
                <a:cs typeface="Simplified Arabic"/>
              </a:rPr>
              <a:t>بدء علاج الملامسين في حالة ايجابية التحليل. </a:t>
            </a:r>
            <a:endParaRPr lang="en-US" sz="3200" dirty="0">
              <a:latin typeface="Times New Roman"/>
              <a:ea typeface="Times New Roman"/>
            </a:endParaRPr>
          </a:p>
          <a:p>
            <a:pPr marL="182563" indent="-182563" algn="justLow">
              <a:buFont typeface="+mj-lt"/>
              <a:buAutoNum type="arabicPeriod"/>
              <a:tabLst>
                <a:tab pos="92075" algn="l"/>
              </a:tabLst>
            </a:pPr>
            <a:r>
              <a:rPr lang="ar-IQ" sz="3200" dirty="0">
                <a:latin typeface="Times New Roman"/>
                <a:ea typeface="Times New Roman"/>
                <a:cs typeface="Simplified Arabic"/>
              </a:rPr>
              <a:t>أعطاء الملامسين جرعة منشطة من اللقاح الثلاثي أو الثنائي حسب العمر في حالة وجود ملامس ملقح سابقاً وبدون أعراض والنتائج المختبرية سالبة ويعطى مضاداً حيوياً كالبنسلين أو الارثرومايسين مع فرض الرقابة الصحية عليه لمدة أسبوع. </a:t>
            </a:r>
            <a:endParaRPr lang="en-US" sz="3200" dirty="0">
              <a:latin typeface="Times New Roman"/>
              <a:ea typeface="Times New Roman"/>
            </a:endParaRPr>
          </a:p>
          <a:p>
            <a:pPr marL="182563" indent="-182563" algn="justLow">
              <a:buFont typeface="+mj-lt"/>
              <a:buAutoNum type="arabicPeriod"/>
              <a:tabLst>
                <a:tab pos="92075" algn="l"/>
              </a:tabLst>
            </a:pPr>
            <a:r>
              <a:rPr lang="ar-IQ" sz="3200" dirty="0">
                <a:latin typeface="Times New Roman"/>
                <a:ea typeface="Times New Roman"/>
                <a:cs typeface="Simplified Arabic"/>
              </a:rPr>
              <a:t>عزل المريض أو حامل العدوى لحين ظهور نتيجتين مختبريتين لمسحات الأنف والبلعوم سالبة بفارق لا يقل عن (24) ساعة بينهما وفي حالة تعذر الزرع ينتهي العزل بعد العلاج لمدة أسبوع. </a:t>
            </a:r>
            <a:endParaRPr lang="en-US" sz="3200" dirty="0">
              <a:latin typeface="Times New Roman"/>
              <a:ea typeface="Times New Roman"/>
            </a:endParaRPr>
          </a:p>
          <a:p>
            <a:pPr marL="182563" indent="-182563" algn="justLow">
              <a:buFont typeface="+mj-lt"/>
              <a:buAutoNum type="arabicPeriod"/>
              <a:tabLst>
                <a:tab pos="92075" algn="l"/>
              </a:tabLst>
            </a:pPr>
            <a:r>
              <a:rPr lang="ar-IQ" sz="3200" dirty="0">
                <a:latin typeface="Times New Roman"/>
                <a:ea typeface="Times New Roman"/>
                <a:cs typeface="Simplified Arabic"/>
              </a:rPr>
              <a:t>عند ظهور موجة وبائية يجب التأكيد على التلقيح بكافة الجرع والتأكيد من التشخيص ومتابعة الملامسين ومعرفة مصدر العدوى وتعيين أو تحديد الفئات المعرضة لخطورة الإصابة. </a:t>
            </a:r>
            <a:endParaRPr lang="en-US" sz="3200" dirty="0">
              <a:latin typeface="Times New Roman"/>
              <a:ea typeface="Times New Roman"/>
            </a:endParaRPr>
          </a:p>
          <a:p>
            <a:pPr marL="0" indent="0">
              <a:buNone/>
            </a:pPr>
            <a:endParaRPr lang="ar-IQ" dirty="0"/>
          </a:p>
        </p:txBody>
      </p:sp>
    </p:spTree>
    <p:extLst>
      <p:ext uri="{BB962C8B-B14F-4D97-AF65-F5344CB8AC3E}">
        <p14:creationId xmlns:p14="http://schemas.microsoft.com/office/powerpoint/2010/main" val="3561378255"/>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99592" y="620688"/>
            <a:ext cx="7632848" cy="576064"/>
          </a:xfrm>
          <a:solidFill>
            <a:schemeClr val="bg2">
              <a:lumMod val="50000"/>
            </a:schemeClr>
          </a:solidFill>
          <a:ln/>
        </p:spPr>
        <p:style>
          <a:lnRef idx="0">
            <a:schemeClr val="accent1"/>
          </a:lnRef>
          <a:fillRef idx="3">
            <a:schemeClr val="accent1"/>
          </a:fillRef>
          <a:effectRef idx="3">
            <a:schemeClr val="accent1"/>
          </a:effectRef>
          <a:fontRef idx="minor">
            <a:schemeClr val="lt1"/>
          </a:fontRef>
        </p:style>
        <p:txBody>
          <a:bodyPr>
            <a:normAutofit/>
          </a:bodyPr>
          <a:lstStyle/>
          <a:p>
            <a:pPr lvl="0" algn="ctr">
              <a:spcBef>
                <a:spcPct val="20000"/>
              </a:spcBef>
            </a:pPr>
            <a:r>
              <a:rPr lang="ar-IQ" sz="3200" dirty="0">
                <a:solidFill>
                  <a:srgbClr val="FF0000"/>
                </a:solidFill>
                <a:latin typeface="Calibri"/>
              </a:rPr>
              <a:t>السعال الديكي </a:t>
            </a:r>
            <a:r>
              <a:rPr lang="en-US" sz="3200" dirty="0" smtClean="0">
                <a:solidFill>
                  <a:srgbClr val="FF0000"/>
                </a:solidFill>
                <a:latin typeface="Calibri"/>
              </a:rPr>
              <a:t>Whooping </a:t>
            </a:r>
            <a:r>
              <a:rPr lang="en-US" sz="3200" dirty="0">
                <a:solidFill>
                  <a:srgbClr val="FF0000"/>
                </a:solidFill>
                <a:latin typeface="Calibri"/>
              </a:rPr>
              <a:t>Cough or </a:t>
            </a:r>
            <a:r>
              <a:rPr lang="en-US" sz="3200" dirty="0" smtClean="0">
                <a:solidFill>
                  <a:srgbClr val="FF0000"/>
                </a:solidFill>
                <a:latin typeface="Calibri"/>
              </a:rPr>
              <a:t>Pertussis</a:t>
            </a:r>
            <a:endParaRPr lang="en-US" sz="3200" dirty="0">
              <a:solidFill>
                <a:srgbClr val="FF0000"/>
              </a:solidFill>
              <a:latin typeface="Calibri"/>
            </a:endParaRPr>
          </a:p>
        </p:txBody>
      </p:sp>
      <p:sp>
        <p:nvSpPr>
          <p:cNvPr id="3" name="Content Placeholder 2"/>
          <p:cNvSpPr>
            <a:spLocks noGrp="1"/>
          </p:cNvSpPr>
          <p:nvPr>
            <p:ph idx="1"/>
          </p:nvPr>
        </p:nvSpPr>
        <p:spPr>
          <a:xfrm>
            <a:off x="539552" y="1268760"/>
            <a:ext cx="8229600" cy="5400600"/>
          </a:xfrm>
        </p:spPr>
        <p:txBody>
          <a:bodyPr>
            <a:normAutofit fontScale="85000" lnSpcReduction="20000"/>
          </a:bodyPr>
          <a:lstStyle/>
          <a:p>
            <a:pPr marL="0" indent="0">
              <a:buNone/>
            </a:pPr>
            <a:r>
              <a:rPr lang="ar-IQ" sz="2200" dirty="0">
                <a:solidFill>
                  <a:prstClr val="black"/>
                </a:solidFill>
              </a:rPr>
              <a:t>. </a:t>
            </a:r>
            <a:r>
              <a:rPr lang="ar-IQ" sz="2200" dirty="0" smtClean="0">
                <a:solidFill>
                  <a:prstClr val="black"/>
                </a:solidFill>
              </a:rPr>
              <a:t>مرض </a:t>
            </a:r>
            <a:r>
              <a:rPr lang="ar-IQ" sz="2200" dirty="0">
                <a:solidFill>
                  <a:prstClr val="black"/>
                </a:solidFill>
              </a:rPr>
              <a:t>خمجي ينتشر بشكل وبائي كل (2-4) سنوات، يصيب الصغار والكبار ولكن حدوثه أكثر بعمر (1-5) سنوات، كما أنه يصيب الأطفال الرضع وحديثي الولادة، لأن الطفل يولد بدون مناعة ضد السعال الديكي. </a:t>
            </a:r>
          </a:p>
          <a:p>
            <a:pPr marL="0" indent="0" defTabSz="182563">
              <a:buNone/>
            </a:pPr>
            <a:r>
              <a:rPr lang="ar-IQ" sz="2200" b="1" dirty="0" smtClean="0">
                <a:solidFill>
                  <a:prstClr val="black"/>
                </a:solidFill>
              </a:rPr>
              <a:t>المسبب</a:t>
            </a:r>
            <a:r>
              <a:rPr lang="ar-IQ" sz="2200" b="1" dirty="0">
                <a:solidFill>
                  <a:prstClr val="black"/>
                </a:solidFill>
              </a:rPr>
              <a:t>:- </a:t>
            </a:r>
            <a:r>
              <a:rPr lang="ar-IQ" sz="2200" dirty="0">
                <a:solidFill>
                  <a:prstClr val="black"/>
                </a:solidFill>
              </a:rPr>
              <a:t>عصيات الشاهوق </a:t>
            </a:r>
            <a:r>
              <a:rPr lang="en-US" sz="2200" i="1" dirty="0">
                <a:solidFill>
                  <a:prstClr val="black"/>
                </a:solidFill>
              </a:rPr>
              <a:t>Bordetella </a:t>
            </a:r>
            <a:r>
              <a:rPr lang="en-US" sz="2200" i="1" dirty="0" smtClean="0">
                <a:solidFill>
                  <a:prstClr val="black"/>
                </a:solidFill>
              </a:rPr>
              <a:t>Pertussis</a:t>
            </a:r>
            <a:r>
              <a:rPr lang="en-US" sz="2200" i="1" dirty="0">
                <a:solidFill>
                  <a:prstClr val="black"/>
                </a:solidFill>
              </a:rPr>
              <a:t>. </a:t>
            </a:r>
          </a:p>
          <a:p>
            <a:pPr marL="0" indent="0" defTabSz="196850">
              <a:buNone/>
            </a:pPr>
            <a:r>
              <a:rPr lang="ar-IQ" sz="2200" dirty="0" smtClean="0">
                <a:solidFill>
                  <a:srgbClr val="FF0000"/>
                </a:solidFill>
              </a:rPr>
              <a:t>فترة </a:t>
            </a:r>
            <a:r>
              <a:rPr lang="ar-IQ" sz="2200" dirty="0">
                <a:solidFill>
                  <a:srgbClr val="FF0000"/>
                </a:solidFill>
              </a:rPr>
              <a:t>الحضانة:- </a:t>
            </a:r>
            <a:r>
              <a:rPr lang="ar-IQ" sz="2200" dirty="0">
                <a:solidFill>
                  <a:prstClr val="black"/>
                </a:solidFill>
              </a:rPr>
              <a:t>(7-21) يوم. </a:t>
            </a:r>
          </a:p>
          <a:p>
            <a:pPr marL="0" indent="0">
              <a:buNone/>
            </a:pPr>
            <a:r>
              <a:rPr lang="ar-IQ" sz="2200" dirty="0" smtClean="0">
                <a:solidFill>
                  <a:prstClr val="black"/>
                </a:solidFill>
              </a:rPr>
              <a:t>حدوث </a:t>
            </a:r>
            <a:r>
              <a:rPr lang="ar-IQ" sz="2200" dirty="0">
                <a:solidFill>
                  <a:prstClr val="black"/>
                </a:solidFill>
              </a:rPr>
              <a:t>المرض:- يحدث المرض في كافة أنحاء العالم ويكون عادة في المدن المزدحمة بالسكان أكثر من المناطق الريفية وعادة يبدأ في نهاية موسم الشتاء وفي بداية الربيع. </a:t>
            </a:r>
          </a:p>
          <a:p>
            <a:pPr marL="0" indent="0">
              <a:buNone/>
            </a:pPr>
            <a:r>
              <a:rPr lang="ar-IQ" sz="2200" b="1" dirty="0" smtClean="0">
                <a:solidFill>
                  <a:srgbClr val="FF0000"/>
                </a:solidFill>
              </a:rPr>
              <a:t>انتقال </a:t>
            </a:r>
            <a:r>
              <a:rPr lang="ar-IQ" sz="2200" b="1" dirty="0">
                <a:solidFill>
                  <a:srgbClr val="FF0000"/>
                </a:solidFill>
              </a:rPr>
              <a:t>العدوى:- </a:t>
            </a:r>
          </a:p>
          <a:p>
            <a:pPr marL="0" indent="0" defTabSz="182563">
              <a:buNone/>
            </a:pPr>
            <a:r>
              <a:rPr lang="ar-IQ" sz="2200" dirty="0">
                <a:solidFill>
                  <a:prstClr val="black"/>
                </a:solidFill>
              </a:rPr>
              <a:t>1.	إفرازات الأنف والبلعوم. </a:t>
            </a:r>
          </a:p>
          <a:p>
            <a:pPr marL="0" indent="0" defTabSz="182563">
              <a:buNone/>
            </a:pPr>
            <a:r>
              <a:rPr lang="ar-IQ" sz="2200" dirty="0">
                <a:solidFill>
                  <a:prstClr val="black"/>
                </a:solidFill>
              </a:rPr>
              <a:t>2.	الملامسة المباشرة. </a:t>
            </a:r>
          </a:p>
          <a:p>
            <a:pPr marL="0" indent="0" defTabSz="182563">
              <a:buNone/>
            </a:pPr>
            <a:r>
              <a:rPr lang="ar-IQ" sz="2200" dirty="0">
                <a:solidFill>
                  <a:prstClr val="black"/>
                </a:solidFill>
              </a:rPr>
              <a:t>3.	بواسطة الرذاذ المتطاير أثناء الكلام والسعال أو غير مباشر بملامسة الأدوات الملوثة بإفرازات المريض. </a:t>
            </a:r>
          </a:p>
          <a:p>
            <a:pPr marL="0" indent="0" defTabSz="182563">
              <a:buNone/>
            </a:pPr>
            <a:r>
              <a:rPr lang="ar-IQ" sz="2200" b="1" dirty="0" smtClean="0">
                <a:solidFill>
                  <a:srgbClr val="FF0000"/>
                </a:solidFill>
              </a:rPr>
              <a:t>أعراض </a:t>
            </a:r>
            <a:r>
              <a:rPr lang="ar-IQ" sz="2200" b="1" dirty="0">
                <a:solidFill>
                  <a:srgbClr val="FF0000"/>
                </a:solidFill>
              </a:rPr>
              <a:t>المرض:- </a:t>
            </a:r>
          </a:p>
          <a:p>
            <a:pPr marL="0" indent="0" algn="justLow">
              <a:buNone/>
            </a:pPr>
            <a:r>
              <a:rPr lang="ar-IQ" sz="2200" dirty="0">
                <a:solidFill>
                  <a:prstClr val="black"/>
                </a:solidFill>
              </a:rPr>
              <a:t>يبدأ المرض بشكل نزلة برد مصحوب بسعال جاف وحمى خفيفة قد تستمر (7-10) أيام بعدها تهبط الحرارة ويزداد السعال والصوت عند الشهيق يشبه صوت الديك وتنتهي نوبة السعال بإخراج المادة اللزجة أو التقيء وتستمر هذه النوبات حوالي شهراً أو أكثر. </a:t>
            </a:r>
          </a:p>
          <a:p>
            <a:pPr marL="0" indent="0">
              <a:buNone/>
              <a:tabLst>
                <a:tab pos="182563" algn="l"/>
              </a:tabLst>
            </a:pPr>
            <a:r>
              <a:rPr lang="ar-IQ" sz="2200" dirty="0">
                <a:solidFill>
                  <a:prstClr val="black"/>
                </a:solidFill>
              </a:rPr>
              <a:t>-	</a:t>
            </a:r>
            <a:r>
              <a:rPr lang="ar-IQ" sz="2200" dirty="0">
                <a:solidFill>
                  <a:srgbClr val="FF0000"/>
                </a:solidFill>
              </a:rPr>
              <a:t>مضاعفات المرض:- </a:t>
            </a:r>
          </a:p>
          <a:p>
            <a:pPr marL="0" indent="0" defTabSz="182563">
              <a:buNone/>
            </a:pPr>
            <a:r>
              <a:rPr lang="ar-IQ" sz="2200" dirty="0">
                <a:solidFill>
                  <a:prstClr val="black"/>
                </a:solidFill>
              </a:rPr>
              <a:t>1.	التهاب الأذن الوسطى. </a:t>
            </a:r>
            <a:r>
              <a:rPr lang="ar-IQ" sz="2200" dirty="0" smtClean="0">
                <a:solidFill>
                  <a:prstClr val="black"/>
                </a:solidFill>
              </a:rPr>
              <a:t> 2- ذات الرئة       3- التهاب الدماغ   4- نزف العين او الجلد</a:t>
            </a:r>
          </a:p>
          <a:p>
            <a:pPr marL="0" indent="0" defTabSz="182563">
              <a:buNone/>
            </a:pPr>
            <a:r>
              <a:rPr lang="ar-IQ" sz="2200" dirty="0" smtClean="0">
                <a:solidFill>
                  <a:prstClr val="black"/>
                </a:solidFill>
              </a:rPr>
              <a:t>5.	التهاب الأمعاء.           6- خروج المستقيم خارج الجسم. 7- فتق وخصوصاً في السرة.</a:t>
            </a:r>
          </a:p>
          <a:p>
            <a:pPr marL="0" indent="0">
              <a:buNone/>
            </a:pPr>
            <a:endParaRPr lang="ar-IQ" sz="2200" dirty="0">
              <a:solidFill>
                <a:prstClr val="black"/>
              </a:solidFill>
            </a:endParaRPr>
          </a:p>
        </p:txBody>
      </p:sp>
    </p:spTree>
    <p:extLst>
      <p:ext uri="{BB962C8B-B14F-4D97-AF65-F5344CB8AC3E}">
        <p14:creationId xmlns:p14="http://schemas.microsoft.com/office/powerpoint/2010/main" val="4283052132"/>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Flow">
  <a:themeElements>
    <a:clrScheme name="Concourse">
      <a:dk1>
        <a:sysClr val="windowText" lastClr="000000"/>
      </a:dk1>
      <a:lt1>
        <a:sysClr val="window" lastClr="FFFFFF"/>
      </a:lt1>
      <a:dk2>
        <a:srgbClr val="464646"/>
      </a:dk2>
      <a:lt2>
        <a:srgbClr val="DEF5FA"/>
      </a:lt2>
      <a:accent1>
        <a:srgbClr val="2DA2BF"/>
      </a:accent1>
      <a:accent2>
        <a:srgbClr val="DA1F28"/>
      </a:accent2>
      <a:accent3>
        <a:srgbClr val="EB641B"/>
      </a:accent3>
      <a:accent4>
        <a:srgbClr val="39639D"/>
      </a:accent4>
      <a:accent5>
        <a:srgbClr val="474B78"/>
      </a:accent5>
      <a:accent6>
        <a:srgbClr val="7D3C4A"/>
      </a:accent6>
      <a:hlink>
        <a:srgbClr val="FF8119"/>
      </a:hlink>
      <a:folHlink>
        <a:srgbClr val="44B9E8"/>
      </a:folHlink>
    </a:clrScheme>
    <a:fontScheme name="Flow">
      <a:majorFont>
        <a:latin typeface="Calibri"/>
        <a:ea typeface=""/>
        <a:cs typeface=""/>
        <a:font script="Jpan" typeface="ＭＳ Ｐゴシック"/>
        <a:font script="Hang" typeface="HY중고딕"/>
        <a:font script="Hans" typeface="隶书"/>
        <a:font script="Hant" typeface="微軟正黑體"/>
        <a:font script="Arab" typeface="Traditional Arabic"/>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Constantia"/>
        <a:ea typeface=""/>
        <a:cs typeface=""/>
        <a:font script="Jpan" typeface="HGP明朝E"/>
        <a:font script="Hang" typeface="HY신명조"/>
        <a:font script="Hans" typeface="宋体"/>
        <a:font script="Hant" typeface="新細明體"/>
        <a:font script="Arab" typeface="Majalla UI"/>
        <a:font script="Hebr" typeface="David"/>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Flow">
      <a:fillStyleLst>
        <a:solidFill>
          <a:schemeClr val="phClr"/>
        </a:solidFill>
        <a:gradFill rotWithShape="1">
          <a:gsLst>
            <a:gs pos="0">
              <a:schemeClr val="phClr">
                <a:tint val="70000"/>
                <a:satMod val="130000"/>
              </a:schemeClr>
            </a:gs>
            <a:gs pos="43000">
              <a:schemeClr val="phClr">
                <a:tint val="44000"/>
                <a:satMod val="165000"/>
              </a:schemeClr>
            </a:gs>
            <a:gs pos="93000">
              <a:schemeClr val="phClr">
                <a:tint val="15000"/>
                <a:satMod val="165000"/>
              </a:schemeClr>
            </a:gs>
            <a:gs pos="100000">
              <a:schemeClr val="phClr">
                <a:tint val="5000"/>
                <a:satMod val="250000"/>
              </a:schemeClr>
            </a:gs>
          </a:gsLst>
          <a:path path="circle">
            <a:fillToRect l="50000" t="130000" r="50000" b="-30000"/>
          </a:path>
        </a:gradFill>
        <a:gradFill rotWithShape="1">
          <a:gsLst>
            <a:gs pos="0">
              <a:schemeClr val="phClr">
                <a:tint val="98000"/>
                <a:shade val="25000"/>
                <a:satMod val="250000"/>
              </a:schemeClr>
            </a:gs>
            <a:gs pos="68000">
              <a:schemeClr val="phClr">
                <a:tint val="86000"/>
                <a:satMod val="115000"/>
              </a:schemeClr>
            </a:gs>
            <a:gs pos="100000">
              <a:schemeClr val="phClr">
                <a:tint val="50000"/>
                <a:satMod val="150000"/>
              </a:schemeClr>
            </a:gs>
          </a:gsLst>
          <a:path path="circle">
            <a:fillToRect l="50000" t="130000" r="50000" b="-30000"/>
          </a:path>
        </a:gradFill>
      </a:fillStyleLst>
      <a:lnStyleLst>
        <a:ln w="9525" cap="flat" cmpd="sng" algn="ctr">
          <a:solidFill>
            <a:schemeClr val="phClr">
              <a:shade val="50000"/>
              <a:satMod val="103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57150" dist="38100" dir="5400000" algn="ctr" rotWithShape="0">
              <a:schemeClr val="phClr">
                <a:shade val="9000"/>
                <a:alpha val="48000"/>
                <a:satMod val="105000"/>
              </a:schemeClr>
            </a:outerShdw>
          </a:effectLst>
        </a:effectStyle>
        <a:effectStyle>
          <a:effectLst>
            <a:outerShdw blurRad="57150" dist="38100" dir="5400000" algn="ctr" rotWithShape="0">
              <a:schemeClr val="phClr">
                <a:shade val="9000"/>
                <a:alpha val="48000"/>
                <a:satMod val="105000"/>
              </a:schemeClr>
            </a:outerShdw>
          </a:effectLst>
        </a:effectStyle>
        <a:effectStyle>
          <a:effectLst>
            <a:outerShdw blurRad="57150" dist="38100" dir="5400000" algn="ctr" rotWithShape="0">
              <a:schemeClr val="phClr">
                <a:shade val="9000"/>
                <a:alpha val="48000"/>
                <a:satMod val="105000"/>
              </a:schemeClr>
            </a:outerShdw>
          </a:effectLst>
          <a:scene3d>
            <a:camera prst="orthographicFront">
              <a:rot lat="0" lon="0" rev="0"/>
            </a:camera>
            <a:lightRig rig="glow" dir="tl">
              <a:rot lat="0" lon="0" rev="900000"/>
            </a:lightRig>
          </a:scene3d>
          <a:sp3d prstMaterial="powder">
            <a:bevelT w="25400" h="38100"/>
          </a:sp3d>
        </a:effectStyle>
      </a:effectStyleLst>
      <a:bgFillStyleLst>
        <a:solidFill>
          <a:schemeClr val="phClr"/>
        </a:solidFill>
        <a:gradFill rotWithShape="1">
          <a:gsLst>
            <a:gs pos="0">
              <a:schemeClr val="phClr">
                <a:tint val="80000"/>
                <a:satMod val="400000"/>
              </a:schemeClr>
            </a:gs>
            <a:gs pos="25000">
              <a:schemeClr val="phClr">
                <a:tint val="83000"/>
                <a:satMod val="320000"/>
              </a:schemeClr>
            </a:gs>
            <a:gs pos="100000">
              <a:schemeClr val="phClr">
                <a:shade val="15000"/>
                <a:satMod val="320000"/>
              </a:schemeClr>
            </a:gs>
          </a:gsLst>
          <a:path path="circle">
            <a:fillToRect l="10000" t="110000" r="10000" b="100000"/>
          </a:path>
        </a:gradFill>
        <a:blipFill>
          <a:blip xmlns:r="http://schemas.openxmlformats.org/officeDocument/2006/relationships" r:embed="rId1">
            <a:duotone>
              <a:schemeClr val="phClr">
                <a:shade val="90000"/>
                <a:satMod val="150000"/>
              </a:schemeClr>
              <a:schemeClr val="phClr">
                <a:tint val="88000"/>
                <a:satMod val="150000"/>
              </a:schemeClr>
            </a:duotone>
          </a:blip>
          <a:tile tx="0" ty="0" sx="65000" sy="65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Flow</Template>
  <TotalTime>2937</TotalTime>
  <Words>445</Words>
  <Application>Microsoft Office PowerPoint</Application>
  <PresentationFormat>On-screen Show (4:3)</PresentationFormat>
  <Paragraphs>38</Paragraphs>
  <Slides>4</Slides>
  <Notes>0</Notes>
  <HiddenSlides>0</HiddenSlides>
  <MMClips>0</MMClips>
  <ScaleCrop>false</ScaleCrop>
  <HeadingPairs>
    <vt:vector size="4" baseType="variant">
      <vt:variant>
        <vt:lpstr>Theme</vt:lpstr>
      </vt:variant>
      <vt:variant>
        <vt:i4>1</vt:i4>
      </vt:variant>
      <vt:variant>
        <vt:lpstr>Slide Titles</vt:lpstr>
      </vt:variant>
      <vt:variant>
        <vt:i4>4</vt:i4>
      </vt:variant>
    </vt:vector>
  </HeadingPairs>
  <TitlesOfParts>
    <vt:vector size="5" baseType="lpstr">
      <vt:lpstr>Flow</vt:lpstr>
      <vt:lpstr>الخناق والسعال الديكي</vt:lpstr>
      <vt:lpstr>الخناق  Diphtheria</vt:lpstr>
      <vt:lpstr>PowerPoint Presentation</vt:lpstr>
      <vt:lpstr>السعال الديكي Whooping Cough or Pertussis</vt:lpstr>
    </vt:vector>
  </TitlesOfParts>
  <Company>Enjoy My Fine Releases.</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DR.Ahmed Saker 2o1O</dc:creator>
  <cp:lastModifiedBy>DR.Ahmed Saker 2o1O</cp:lastModifiedBy>
  <cp:revision>23</cp:revision>
  <dcterms:created xsi:type="dcterms:W3CDTF">2020-05-02T08:16:42Z</dcterms:created>
  <dcterms:modified xsi:type="dcterms:W3CDTF">2020-05-12T07:24:34Z</dcterms:modified>
</cp:coreProperties>
</file>