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rtl="1" saveSubsetFonts="1">
  <p:sldMasterIdLst>
    <p:sldMasterId id="2147483660" r:id="rId1"/>
  </p:sldMasterIdLst>
  <p:sldIdLst>
    <p:sldId id="256" r:id="rId2"/>
    <p:sldId id="257" r:id="rId3"/>
    <p:sldId id="261" r:id="rId4"/>
    <p:sldId id="262" r:id="rId5"/>
    <p:sldId id="263" r:id="rId6"/>
    <p:sldId id="264" r:id="rId7"/>
  </p:sldIdLst>
  <p:sldSz cx="9144000" cy="6858000" type="screen4x3"/>
  <p:notesSz cx="6858000" cy="9144000"/>
  <p:defaultTextStyle>
    <a:defPPr>
      <a:defRPr lang="ar-IQ"/>
    </a:defPPr>
    <a:lvl1pPr marL="0" algn="r" defTabSz="914400" rtl="1" eaLnBrk="1" latinLnBrk="0" hangingPunct="1">
      <a:defRPr sz="1800" kern="1200">
        <a:solidFill>
          <a:schemeClr val="tx1"/>
        </a:solidFill>
        <a:latin typeface="+mn-lt"/>
        <a:ea typeface="+mn-ea"/>
        <a:cs typeface="+mn-cs"/>
      </a:defRPr>
    </a:lvl1pPr>
    <a:lvl2pPr marL="457200" algn="r" defTabSz="914400" rtl="1" eaLnBrk="1" latinLnBrk="0" hangingPunct="1">
      <a:defRPr sz="1800" kern="1200">
        <a:solidFill>
          <a:schemeClr val="tx1"/>
        </a:solidFill>
        <a:latin typeface="+mn-lt"/>
        <a:ea typeface="+mn-ea"/>
        <a:cs typeface="+mn-cs"/>
      </a:defRPr>
    </a:lvl2pPr>
    <a:lvl3pPr marL="914400" algn="r" defTabSz="914400" rtl="1" eaLnBrk="1" latinLnBrk="0" hangingPunct="1">
      <a:defRPr sz="1800" kern="1200">
        <a:solidFill>
          <a:schemeClr val="tx1"/>
        </a:solidFill>
        <a:latin typeface="+mn-lt"/>
        <a:ea typeface="+mn-ea"/>
        <a:cs typeface="+mn-cs"/>
      </a:defRPr>
    </a:lvl3pPr>
    <a:lvl4pPr marL="1371600" algn="r" defTabSz="914400" rtl="1" eaLnBrk="1" latinLnBrk="0" hangingPunct="1">
      <a:defRPr sz="1800" kern="1200">
        <a:solidFill>
          <a:schemeClr val="tx1"/>
        </a:solidFill>
        <a:latin typeface="+mn-lt"/>
        <a:ea typeface="+mn-ea"/>
        <a:cs typeface="+mn-cs"/>
      </a:defRPr>
    </a:lvl4pPr>
    <a:lvl5pPr marL="1828800" algn="r" defTabSz="914400" rtl="1" eaLnBrk="1" latinLnBrk="0" hangingPunct="1">
      <a:defRPr sz="1800" kern="1200">
        <a:solidFill>
          <a:schemeClr val="tx1"/>
        </a:solidFill>
        <a:latin typeface="+mn-lt"/>
        <a:ea typeface="+mn-ea"/>
        <a:cs typeface="+mn-cs"/>
      </a:defRPr>
    </a:lvl5pPr>
    <a:lvl6pPr marL="2286000" algn="r" defTabSz="914400" rtl="1" eaLnBrk="1" latinLnBrk="0" hangingPunct="1">
      <a:defRPr sz="1800" kern="1200">
        <a:solidFill>
          <a:schemeClr val="tx1"/>
        </a:solidFill>
        <a:latin typeface="+mn-lt"/>
        <a:ea typeface="+mn-ea"/>
        <a:cs typeface="+mn-cs"/>
      </a:defRPr>
    </a:lvl6pPr>
    <a:lvl7pPr marL="2743200" algn="r" defTabSz="914400" rtl="1" eaLnBrk="1" latinLnBrk="0" hangingPunct="1">
      <a:defRPr sz="1800" kern="1200">
        <a:solidFill>
          <a:schemeClr val="tx1"/>
        </a:solidFill>
        <a:latin typeface="+mn-lt"/>
        <a:ea typeface="+mn-ea"/>
        <a:cs typeface="+mn-cs"/>
      </a:defRPr>
    </a:lvl7pPr>
    <a:lvl8pPr marL="3200400" algn="r" defTabSz="914400" rtl="1" eaLnBrk="1" latinLnBrk="0" hangingPunct="1">
      <a:defRPr sz="1800" kern="1200">
        <a:solidFill>
          <a:schemeClr val="tx1"/>
        </a:solidFill>
        <a:latin typeface="+mn-lt"/>
        <a:ea typeface="+mn-ea"/>
        <a:cs typeface="+mn-cs"/>
      </a:defRPr>
    </a:lvl8pPr>
    <a:lvl9pPr marL="3657600" algn="r" defTabSz="914400" rtl="1"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84632" autoAdjust="0"/>
    <p:restoredTop sz="94660"/>
  </p:normalViewPr>
  <p:slideViewPr>
    <p:cSldViewPr>
      <p:cViewPr varScale="1">
        <p:scale>
          <a:sx n="62" d="100"/>
          <a:sy n="62" d="100"/>
        </p:scale>
        <p:origin x="-1518" y="-90"/>
      </p:cViewPr>
      <p:guideLst>
        <p:guide orient="horz" pos="2160"/>
        <p:guide pos="2880"/>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presProps" Target="presProps.xml"/><Relationship Id="rId3" Type="http://schemas.openxmlformats.org/officeDocument/2006/relationships/slide" Target="slides/slide2.xml"/><Relationship Id="rId7" Type="http://schemas.openxmlformats.org/officeDocument/2006/relationships/slide" Target="slides/slide6.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tableStyles" Target="tableStyles.xml"/><Relationship Id="rId5" Type="http://schemas.openxmlformats.org/officeDocument/2006/relationships/slide" Target="slides/slide4.xml"/><Relationship Id="rId10"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viewProps" Target="view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9" name="Title 8"/>
          <p:cNvSpPr>
            <a:spLocks noGrp="1"/>
          </p:cNvSpPr>
          <p:nvPr>
            <p:ph type="ctrTitle"/>
          </p:nvPr>
        </p:nvSpPr>
        <p:spPr>
          <a:xfrm>
            <a:off x="533400" y="1371600"/>
            <a:ext cx="7851648" cy="1828800"/>
          </a:xfrm>
          <a:ln>
            <a:noFill/>
          </a:ln>
        </p:spPr>
        <p:txBody>
          <a:bodyPr vert="horz" tIns="0" rIns="18288" bIns="0" anchor="b">
            <a:normAutofit/>
            <a:scene3d>
              <a:camera prst="orthographicFront"/>
              <a:lightRig rig="freezing" dir="t">
                <a:rot lat="0" lon="0" rev="5640000"/>
              </a:lightRig>
            </a:scene3d>
            <a:sp3d prstMaterial="flat">
              <a:bevelT w="38100" h="38100"/>
              <a:contourClr>
                <a:schemeClr val="tx2"/>
              </a:contourClr>
            </a:sp3d>
          </a:bodyPr>
          <a:lstStyle>
            <a:lvl1pPr algn="r" rtl="0">
              <a:spcBef>
                <a:spcPct val="0"/>
              </a:spcBef>
              <a:buNone/>
              <a:defRPr sz="5600" b="1">
                <a:ln>
                  <a:noFill/>
                </a:ln>
                <a:solidFill>
                  <a:schemeClr val="accent3">
                    <a:tint val="90000"/>
                    <a:satMod val="120000"/>
                  </a:schemeClr>
                </a:solidFill>
                <a:effectLst>
                  <a:outerShdw blurRad="38100" dist="25400" dir="5400000" algn="tl" rotWithShape="0">
                    <a:srgbClr val="000000">
                      <a:alpha val="43000"/>
                    </a:srgbClr>
                  </a:outerShdw>
                </a:effectLst>
                <a:latin typeface="+mj-lt"/>
                <a:ea typeface="+mj-ea"/>
                <a:cs typeface="+mj-cs"/>
              </a:defRPr>
            </a:lvl1pPr>
          </a:lstStyle>
          <a:p>
            <a:r>
              <a:rPr kumimoji="0" lang="en-US" smtClean="0"/>
              <a:t>Click to edit Master title style</a:t>
            </a:r>
            <a:endParaRPr kumimoji="0" lang="en-US"/>
          </a:p>
        </p:txBody>
      </p:sp>
      <p:sp>
        <p:nvSpPr>
          <p:cNvPr id="17" name="Subtitle 16"/>
          <p:cNvSpPr>
            <a:spLocks noGrp="1"/>
          </p:cNvSpPr>
          <p:nvPr>
            <p:ph type="subTitle" idx="1"/>
          </p:nvPr>
        </p:nvSpPr>
        <p:spPr>
          <a:xfrm>
            <a:off x="533400" y="3228536"/>
            <a:ext cx="7854696" cy="1752600"/>
          </a:xfrm>
        </p:spPr>
        <p:txBody>
          <a:bodyPr lIns="0" rIns="18288"/>
          <a:lstStyle>
            <a:lvl1pPr marL="0" marR="45720" indent="0" algn="r">
              <a:buNone/>
              <a:defRPr>
                <a:solidFill>
                  <a:schemeClr val="tx1"/>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lstStyle>
          <a:p>
            <a:r>
              <a:rPr kumimoji="0" lang="en-US" smtClean="0"/>
              <a:t>Click to edit Master subtitle style</a:t>
            </a:r>
            <a:endParaRPr kumimoji="0" lang="en-US"/>
          </a:p>
        </p:txBody>
      </p:sp>
      <p:sp>
        <p:nvSpPr>
          <p:cNvPr id="30" name="Date Placeholder 29"/>
          <p:cNvSpPr>
            <a:spLocks noGrp="1"/>
          </p:cNvSpPr>
          <p:nvPr>
            <p:ph type="dt" sz="half" idx="10"/>
          </p:nvPr>
        </p:nvSpPr>
        <p:spPr/>
        <p:txBody>
          <a:bodyPr/>
          <a:lstStyle/>
          <a:p>
            <a:fld id="{8D06A806-69C3-40B9-841E-635C262AB7D8}" type="datetimeFigureOut">
              <a:rPr lang="ar-IQ" smtClean="0"/>
              <a:t>03/10/1441</a:t>
            </a:fld>
            <a:endParaRPr lang="ar-IQ"/>
          </a:p>
        </p:txBody>
      </p:sp>
      <p:sp>
        <p:nvSpPr>
          <p:cNvPr id="19" name="Footer Placeholder 18"/>
          <p:cNvSpPr>
            <a:spLocks noGrp="1"/>
          </p:cNvSpPr>
          <p:nvPr>
            <p:ph type="ftr" sz="quarter" idx="11"/>
          </p:nvPr>
        </p:nvSpPr>
        <p:spPr/>
        <p:txBody>
          <a:bodyPr/>
          <a:lstStyle/>
          <a:p>
            <a:endParaRPr lang="ar-IQ"/>
          </a:p>
        </p:txBody>
      </p:sp>
      <p:sp>
        <p:nvSpPr>
          <p:cNvPr id="27" name="Slide Number Placeholder 26"/>
          <p:cNvSpPr>
            <a:spLocks noGrp="1"/>
          </p:cNvSpPr>
          <p:nvPr>
            <p:ph type="sldNum" sz="quarter" idx="12"/>
          </p:nvPr>
        </p:nvSpPr>
        <p:spPr/>
        <p:txBody>
          <a:bodyPr/>
          <a:lstStyle/>
          <a:p>
            <a:fld id="{38F3DAAA-1DF5-4B99-BEFE-95C127625FC4}" type="slidenum">
              <a:rPr lang="ar-IQ" smtClean="0"/>
              <a:t>‹#›</a:t>
            </a:fld>
            <a:endParaRPr lang="ar-IQ"/>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Content Placeholder 2"/>
          <p:cNvSpPr>
            <a:spLocks noGrp="1"/>
          </p:cNvSpPr>
          <p:nvPr>
            <p:ph idx="1"/>
          </p:nvPr>
        </p:nvSpPr>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8D06A806-69C3-40B9-841E-635C262AB7D8}" type="datetimeFigureOut">
              <a:rPr lang="ar-IQ" smtClean="0"/>
              <a:t>03/10/1441</a:t>
            </a:fld>
            <a:endParaRPr lang="ar-IQ"/>
          </a:p>
        </p:txBody>
      </p:sp>
      <p:sp>
        <p:nvSpPr>
          <p:cNvPr id="5" name="Footer Placeholder 4"/>
          <p:cNvSpPr>
            <a:spLocks noGrp="1"/>
          </p:cNvSpPr>
          <p:nvPr>
            <p:ph type="ftr" sz="quarter" idx="11"/>
          </p:nvPr>
        </p:nvSpPr>
        <p:spPr/>
        <p:txBody>
          <a:bodyPr/>
          <a:lstStyle/>
          <a:p>
            <a:endParaRPr lang="ar-IQ"/>
          </a:p>
        </p:txBody>
      </p:sp>
      <p:sp>
        <p:nvSpPr>
          <p:cNvPr id="6" name="Slide Number Placeholder 5"/>
          <p:cNvSpPr>
            <a:spLocks noGrp="1"/>
          </p:cNvSpPr>
          <p:nvPr>
            <p:ph type="sldNum" sz="quarter" idx="12"/>
          </p:nvPr>
        </p:nvSpPr>
        <p:spPr/>
        <p:txBody>
          <a:bodyPr/>
          <a:lstStyle/>
          <a:p>
            <a:fld id="{38F3DAAA-1DF5-4B99-BEFE-95C127625FC4}" type="slidenum">
              <a:rPr lang="ar-IQ" smtClean="0"/>
              <a:t>‹#›</a:t>
            </a:fld>
            <a:endParaRPr lang="ar-IQ"/>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530352" y="1316736"/>
            <a:ext cx="7772400" cy="1362456"/>
          </a:xfrm>
          <a:ln>
            <a:noFill/>
          </a:ln>
        </p:spPr>
        <p:txBody>
          <a:bodyPr vert="horz" tIns="0" bIns="0" anchor="b">
            <a:noAutofit/>
            <a:scene3d>
              <a:camera prst="orthographicFront"/>
              <a:lightRig rig="freezing" dir="t">
                <a:rot lat="0" lon="0" rev="5640000"/>
              </a:lightRig>
            </a:scene3d>
            <a:sp3d prstMaterial="flat">
              <a:bevelT w="38100" h="38100"/>
            </a:sp3d>
          </a:bodyPr>
          <a:lstStyle>
            <a:lvl1pPr algn="l" rtl="0">
              <a:spcBef>
                <a:spcPct val="0"/>
              </a:spcBef>
              <a:buNone/>
              <a:defRPr lang="en-US" sz="5600" b="1" cap="none" baseline="0" dirty="0">
                <a:ln w="635">
                  <a:noFill/>
                </a:ln>
                <a:solidFill>
                  <a:schemeClr val="accent4">
                    <a:tint val="90000"/>
                    <a:satMod val="125000"/>
                  </a:schemeClr>
                </a:solidFill>
                <a:effectLst>
                  <a:outerShdw blurRad="38100" dist="25400" dir="5400000" algn="tl" rotWithShape="0">
                    <a:srgbClr val="000000">
                      <a:alpha val="43000"/>
                    </a:srgbClr>
                  </a:outerShdw>
                </a:effectLst>
                <a:latin typeface="+mj-lt"/>
                <a:ea typeface="+mj-ea"/>
                <a:cs typeface="+mj-cs"/>
              </a:defRPr>
            </a:lvl1pPr>
          </a:lstStyle>
          <a:p>
            <a:r>
              <a:rPr kumimoji="0" lang="en-US" smtClean="0"/>
              <a:t>Click to edit Master title style</a:t>
            </a:r>
            <a:endParaRPr kumimoji="0" lang="en-US"/>
          </a:p>
        </p:txBody>
      </p:sp>
      <p:sp>
        <p:nvSpPr>
          <p:cNvPr id="3" name="Text Placeholder 2"/>
          <p:cNvSpPr>
            <a:spLocks noGrp="1"/>
          </p:cNvSpPr>
          <p:nvPr>
            <p:ph type="body" idx="1"/>
          </p:nvPr>
        </p:nvSpPr>
        <p:spPr>
          <a:xfrm>
            <a:off x="530352" y="2704664"/>
            <a:ext cx="7772400" cy="1509712"/>
          </a:xfrm>
        </p:spPr>
        <p:txBody>
          <a:bodyPr lIns="45720" rIns="45720" anchor="t"/>
          <a:lstStyle>
            <a:lvl1pPr marL="0" indent="0">
              <a:buNone/>
              <a:defRPr sz="2200">
                <a:solidFill>
                  <a:schemeClr val="tx1"/>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lstStyle>
          <a:p>
            <a:pPr lvl="0" eaLnBrk="1" latinLnBrk="0" hangingPunct="1"/>
            <a:r>
              <a:rPr kumimoji="0" lang="en-US" smtClean="0"/>
              <a:t>Click to edit Master text styles</a:t>
            </a:r>
          </a:p>
        </p:txBody>
      </p:sp>
      <p:sp>
        <p:nvSpPr>
          <p:cNvPr id="4" name="Date Placeholder 3"/>
          <p:cNvSpPr>
            <a:spLocks noGrp="1"/>
          </p:cNvSpPr>
          <p:nvPr>
            <p:ph type="dt" sz="half" idx="10"/>
          </p:nvPr>
        </p:nvSpPr>
        <p:spPr/>
        <p:txBody>
          <a:bodyPr/>
          <a:lstStyle/>
          <a:p>
            <a:fld id="{8D06A806-69C3-40B9-841E-635C262AB7D8}" type="datetimeFigureOut">
              <a:rPr lang="ar-IQ" smtClean="0"/>
              <a:t>03/10/1441</a:t>
            </a:fld>
            <a:endParaRPr lang="ar-IQ"/>
          </a:p>
        </p:txBody>
      </p:sp>
      <p:sp>
        <p:nvSpPr>
          <p:cNvPr id="5" name="Footer Placeholder 4"/>
          <p:cNvSpPr>
            <a:spLocks noGrp="1"/>
          </p:cNvSpPr>
          <p:nvPr>
            <p:ph type="ftr" sz="quarter" idx="11"/>
          </p:nvPr>
        </p:nvSpPr>
        <p:spPr/>
        <p:txBody>
          <a:bodyPr/>
          <a:lstStyle/>
          <a:p>
            <a:endParaRPr lang="ar-IQ"/>
          </a:p>
        </p:txBody>
      </p:sp>
      <p:sp>
        <p:nvSpPr>
          <p:cNvPr id="6" name="Slide Number Placeholder 5"/>
          <p:cNvSpPr>
            <a:spLocks noGrp="1"/>
          </p:cNvSpPr>
          <p:nvPr>
            <p:ph type="sldNum" sz="quarter" idx="12"/>
          </p:nvPr>
        </p:nvSpPr>
        <p:spPr/>
        <p:txBody>
          <a:bodyPr/>
          <a:lstStyle/>
          <a:p>
            <a:fld id="{38F3DAAA-1DF5-4B99-BEFE-95C127625FC4}" type="slidenum">
              <a:rPr lang="ar-IQ" smtClean="0"/>
              <a:t>‹#›</a:t>
            </a:fld>
            <a:endParaRPr lang="ar-IQ"/>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229600" cy="1143000"/>
          </a:xfrm>
        </p:spPr>
        <p:txBody>
          <a:bodyPr/>
          <a:lstStyle/>
          <a:p>
            <a:r>
              <a:rPr kumimoji="0" lang="en-US" smtClean="0"/>
              <a:t>Click to edit Master title style</a:t>
            </a:r>
            <a:endParaRPr kumimoji="0" lang="en-US"/>
          </a:p>
        </p:txBody>
      </p:sp>
      <p:sp>
        <p:nvSpPr>
          <p:cNvPr id="3" name="Content Placeholder 2"/>
          <p:cNvSpPr>
            <a:spLocks noGrp="1"/>
          </p:cNvSpPr>
          <p:nvPr>
            <p:ph sz="half" idx="1"/>
          </p:nvPr>
        </p:nvSpPr>
        <p:spPr>
          <a:xfrm>
            <a:off x="457200" y="1920085"/>
            <a:ext cx="4038600" cy="4434840"/>
          </a:xfrm>
        </p:spPr>
        <p:txBody>
          <a:bodyPr/>
          <a:lstStyle>
            <a:lvl1pPr>
              <a:defRPr sz="2600"/>
            </a:lvl1pPr>
            <a:lvl2pPr>
              <a:defRPr sz="2400"/>
            </a:lvl2pPr>
            <a:lvl3pPr>
              <a:defRPr sz="2000"/>
            </a:lvl3pPr>
            <a:lvl4pPr>
              <a:defRPr sz="1800"/>
            </a:lvl4pPr>
            <a:lvl5pPr>
              <a:defRPr sz="18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Content Placeholder 3"/>
          <p:cNvSpPr>
            <a:spLocks noGrp="1"/>
          </p:cNvSpPr>
          <p:nvPr>
            <p:ph sz="half" idx="2"/>
          </p:nvPr>
        </p:nvSpPr>
        <p:spPr>
          <a:xfrm>
            <a:off x="4648200" y="1920085"/>
            <a:ext cx="4038600" cy="4434840"/>
          </a:xfrm>
        </p:spPr>
        <p:txBody>
          <a:bodyPr/>
          <a:lstStyle>
            <a:lvl1pPr>
              <a:defRPr sz="2600"/>
            </a:lvl1pPr>
            <a:lvl2pPr>
              <a:defRPr sz="2400"/>
            </a:lvl2pPr>
            <a:lvl3pPr>
              <a:defRPr sz="2000"/>
            </a:lvl3pPr>
            <a:lvl4pPr>
              <a:defRPr sz="1800"/>
            </a:lvl4pPr>
            <a:lvl5pPr>
              <a:defRPr sz="18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p>
            <a:fld id="{8D06A806-69C3-40B9-841E-635C262AB7D8}" type="datetimeFigureOut">
              <a:rPr lang="ar-IQ" smtClean="0"/>
              <a:t>03/10/1441</a:t>
            </a:fld>
            <a:endParaRPr lang="ar-IQ"/>
          </a:p>
        </p:txBody>
      </p:sp>
      <p:sp>
        <p:nvSpPr>
          <p:cNvPr id="6" name="Footer Placeholder 5"/>
          <p:cNvSpPr>
            <a:spLocks noGrp="1"/>
          </p:cNvSpPr>
          <p:nvPr>
            <p:ph type="ftr" sz="quarter" idx="11"/>
          </p:nvPr>
        </p:nvSpPr>
        <p:spPr/>
        <p:txBody>
          <a:bodyPr/>
          <a:lstStyle/>
          <a:p>
            <a:endParaRPr lang="ar-IQ"/>
          </a:p>
        </p:txBody>
      </p:sp>
      <p:sp>
        <p:nvSpPr>
          <p:cNvPr id="7" name="Slide Number Placeholder 6"/>
          <p:cNvSpPr>
            <a:spLocks noGrp="1"/>
          </p:cNvSpPr>
          <p:nvPr>
            <p:ph type="sldNum" sz="quarter" idx="12"/>
          </p:nvPr>
        </p:nvSpPr>
        <p:spPr/>
        <p:txBody>
          <a:bodyPr/>
          <a:lstStyle/>
          <a:p>
            <a:fld id="{38F3DAAA-1DF5-4B99-BEFE-95C127625FC4}" type="slidenum">
              <a:rPr lang="ar-IQ" smtClean="0"/>
              <a:t>‹#›</a:t>
            </a:fld>
            <a:endParaRPr lang="ar-IQ"/>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229600" cy="1143000"/>
          </a:xfrm>
        </p:spPr>
        <p:txBody>
          <a:bodyPr tIns="45720" anchor="b"/>
          <a:lstStyle>
            <a:lvl1pPr>
              <a:defRPr/>
            </a:lvl1pPr>
          </a:lstStyle>
          <a:p>
            <a:r>
              <a:rPr kumimoji="0" lang="en-US" smtClean="0"/>
              <a:t>Click to edit Master title style</a:t>
            </a:r>
            <a:endParaRPr kumimoji="0" lang="en-US"/>
          </a:p>
        </p:txBody>
      </p:sp>
      <p:sp>
        <p:nvSpPr>
          <p:cNvPr id="3" name="Text Placeholder 2"/>
          <p:cNvSpPr>
            <a:spLocks noGrp="1"/>
          </p:cNvSpPr>
          <p:nvPr>
            <p:ph type="body" idx="1"/>
          </p:nvPr>
        </p:nvSpPr>
        <p:spPr>
          <a:xfrm>
            <a:off x="457200" y="1855248"/>
            <a:ext cx="4040188" cy="659352"/>
          </a:xfrm>
        </p:spPr>
        <p:txBody>
          <a:bodyPr lIns="45720" tIns="0" rIns="45720" bIns="0" anchor="ctr">
            <a:noAutofit/>
          </a:bodyPr>
          <a:lstStyle>
            <a:lvl1pPr marL="0" indent="0">
              <a:buNone/>
              <a:defRPr sz="2400" b="1" cap="none" baseline="0">
                <a:solidFill>
                  <a:schemeClr val="tx2"/>
                </a:solidFill>
                <a:effectLst/>
              </a:defRPr>
            </a:lvl1pPr>
            <a:lvl2pPr>
              <a:buNone/>
              <a:defRPr sz="2000" b="1"/>
            </a:lvl2pPr>
            <a:lvl3pPr>
              <a:buNone/>
              <a:defRPr sz="1800" b="1"/>
            </a:lvl3pPr>
            <a:lvl4pPr>
              <a:buNone/>
              <a:defRPr sz="1600" b="1"/>
            </a:lvl4pPr>
            <a:lvl5pPr>
              <a:buNone/>
              <a:defRPr sz="1600" b="1"/>
            </a:lvl5pPr>
          </a:lstStyle>
          <a:p>
            <a:pPr lvl="0" eaLnBrk="1" latinLnBrk="0" hangingPunct="1"/>
            <a:r>
              <a:rPr kumimoji="0" lang="en-US" smtClean="0"/>
              <a:t>Click to edit Master text styles</a:t>
            </a:r>
          </a:p>
        </p:txBody>
      </p:sp>
      <p:sp>
        <p:nvSpPr>
          <p:cNvPr id="4" name="Text Placeholder 3"/>
          <p:cNvSpPr>
            <a:spLocks noGrp="1"/>
          </p:cNvSpPr>
          <p:nvPr>
            <p:ph type="body" sz="half" idx="3"/>
          </p:nvPr>
        </p:nvSpPr>
        <p:spPr>
          <a:xfrm>
            <a:off x="4645025" y="1859757"/>
            <a:ext cx="4041775" cy="654843"/>
          </a:xfrm>
        </p:spPr>
        <p:txBody>
          <a:bodyPr lIns="45720" tIns="0" rIns="45720" bIns="0" anchor="ctr"/>
          <a:lstStyle>
            <a:lvl1pPr marL="0" indent="0">
              <a:buNone/>
              <a:defRPr sz="2400" b="1" cap="none" baseline="0">
                <a:solidFill>
                  <a:schemeClr val="tx2"/>
                </a:solidFill>
                <a:effectLst/>
              </a:defRPr>
            </a:lvl1pPr>
            <a:lvl2pPr>
              <a:buNone/>
              <a:defRPr sz="2000" b="1"/>
            </a:lvl2pPr>
            <a:lvl3pPr>
              <a:buNone/>
              <a:defRPr sz="1800" b="1"/>
            </a:lvl3pPr>
            <a:lvl4pPr>
              <a:buNone/>
              <a:defRPr sz="1600" b="1"/>
            </a:lvl4pPr>
            <a:lvl5pPr>
              <a:buNone/>
              <a:defRPr sz="1600" b="1"/>
            </a:lvl5pPr>
          </a:lstStyle>
          <a:p>
            <a:pPr lvl="0" eaLnBrk="1" latinLnBrk="0" hangingPunct="1"/>
            <a:r>
              <a:rPr kumimoji="0" lang="en-US" smtClean="0"/>
              <a:t>Click to edit Master text styles</a:t>
            </a:r>
          </a:p>
        </p:txBody>
      </p:sp>
      <p:sp>
        <p:nvSpPr>
          <p:cNvPr id="5" name="Content Placeholder 4"/>
          <p:cNvSpPr>
            <a:spLocks noGrp="1"/>
          </p:cNvSpPr>
          <p:nvPr>
            <p:ph sz="quarter" idx="2"/>
          </p:nvPr>
        </p:nvSpPr>
        <p:spPr>
          <a:xfrm>
            <a:off x="457200" y="2514600"/>
            <a:ext cx="4040188" cy="3845720"/>
          </a:xfrm>
        </p:spPr>
        <p:txBody>
          <a:bodyPr tIns="0"/>
          <a:lstStyle>
            <a:lvl1pPr>
              <a:defRPr sz="2200"/>
            </a:lvl1pPr>
            <a:lvl2pPr>
              <a:defRPr sz="2000"/>
            </a:lvl2pPr>
            <a:lvl3pPr>
              <a:defRPr sz="1800"/>
            </a:lvl3pPr>
            <a:lvl4pPr>
              <a:defRPr sz="1600"/>
            </a:lvl4pPr>
            <a:lvl5pPr>
              <a:defRPr sz="16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6" name="Content Placeholder 5"/>
          <p:cNvSpPr>
            <a:spLocks noGrp="1"/>
          </p:cNvSpPr>
          <p:nvPr>
            <p:ph sz="quarter" idx="4"/>
          </p:nvPr>
        </p:nvSpPr>
        <p:spPr>
          <a:xfrm>
            <a:off x="4645025" y="2514600"/>
            <a:ext cx="4041775" cy="3845720"/>
          </a:xfrm>
        </p:spPr>
        <p:txBody>
          <a:bodyPr tIns="0"/>
          <a:lstStyle>
            <a:lvl1pPr>
              <a:defRPr sz="2200"/>
            </a:lvl1pPr>
            <a:lvl2pPr>
              <a:defRPr sz="2000"/>
            </a:lvl2pPr>
            <a:lvl3pPr>
              <a:defRPr sz="1800"/>
            </a:lvl3pPr>
            <a:lvl4pPr>
              <a:defRPr sz="1600"/>
            </a:lvl4pPr>
            <a:lvl5pPr>
              <a:defRPr sz="16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7" name="Date Placeholder 6"/>
          <p:cNvSpPr>
            <a:spLocks noGrp="1"/>
          </p:cNvSpPr>
          <p:nvPr>
            <p:ph type="dt" sz="half" idx="10"/>
          </p:nvPr>
        </p:nvSpPr>
        <p:spPr/>
        <p:txBody>
          <a:bodyPr/>
          <a:lstStyle/>
          <a:p>
            <a:fld id="{8D06A806-69C3-40B9-841E-635C262AB7D8}" type="datetimeFigureOut">
              <a:rPr lang="ar-IQ" smtClean="0"/>
              <a:t>03/10/1441</a:t>
            </a:fld>
            <a:endParaRPr lang="ar-IQ"/>
          </a:p>
        </p:txBody>
      </p:sp>
      <p:sp>
        <p:nvSpPr>
          <p:cNvPr id="8" name="Footer Placeholder 7"/>
          <p:cNvSpPr>
            <a:spLocks noGrp="1"/>
          </p:cNvSpPr>
          <p:nvPr>
            <p:ph type="ftr" sz="quarter" idx="11"/>
          </p:nvPr>
        </p:nvSpPr>
        <p:spPr/>
        <p:txBody>
          <a:bodyPr/>
          <a:lstStyle/>
          <a:p>
            <a:endParaRPr lang="ar-IQ"/>
          </a:p>
        </p:txBody>
      </p:sp>
      <p:sp>
        <p:nvSpPr>
          <p:cNvPr id="9" name="Slide Number Placeholder 8"/>
          <p:cNvSpPr>
            <a:spLocks noGrp="1"/>
          </p:cNvSpPr>
          <p:nvPr>
            <p:ph type="sldNum" sz="quarter" idx="12"/>
          </p:nvPr>
        </p:nvSpPr>
        <p:spPr/>
        <p:txBody>
          <a:bodyPr/>
          <a:lstStyle/>
          <a:p>
            <a:fld id="{38F3DAAA-1DF5-4B99-BEFE-95C127625FC4}" type="slidenum">
              <a:rPr lang="ar-IQ" smtClean="0"/>
              <a:t>‹#›</a:t>
            </a:fld>
            <a:endParaRPr lang="ar-IQ"/>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305800" cy="1143000"/>
          </a:xfrm>
        </p:spPr>
        <p:txBody>
          <a:bodyPr vert="horz" tIns="45720" bIns="0" anchor="b">
            <a:normAutofit/>
            <a:scene3d>
              <a:camera prst="orthographicFront"/>
              <a:lightRig rig="freezing" dir="t">
                <a:rot lat="0" lon="0" rev="5640000"/>
              </a:lightRig>
            </a:scene3d>
            <a:sp3d prstMaterial="flat">
              <a:contourClr>
                <a:schemeClr val="tx2"/>
              </a:contourClr>
            </a:sp3d>
          </a:bodyPr>
          <a:lstStyle>
            <a:lvl1pPr algn="l" rtl="0">
              <a:spcBef>
                <a:spcPct val="0"/>
              </a:spcBef>
              <a:buNone/>
              <a:defRPr sz="5000" b="0">
                <a:ln>
                  <a:noFill/>
                </a:ln>
                <a:solidFill>
                  <a:schemeClr val="tx2"/>
                </a:solidFill>
                <a:effectLst/>
                <a:latin typeface="+mj-lt"/>
                <a:ea typeface="+mj-ea"/>
                <a:cs typeface="+mj-cs"/>
              </a:defRPr>
            </a:lvl1pPr>
          </a:lstStyle>
          <a:p>
            <a:r>
              <a:rPr kumimoji="0" lang="en-US" smtClean="0"/>
              <a:t>Click to edit Master title style</a:t>
            </a:r>
            <a:endParaRPr kumimoji="0" lang="en-US"/>
          </a:p>
        </p:txBody>
      </p:sp>
      <p:sp>
        <p:nvSpPr>
          <p:cNvPr id="3" name="Date Placeholder 2"/>
          <p:cNvSpPr>
            <a:spLocks noGrp="1"/>
          </p:cNvSpPr>
          <p:nvPr>
            <p:ph type="dt" sz="half" idx="10"/>
          </p:nvPr>
        </p:nvSpPr>
        <p:spPr/>
        <p:txBody>
          <a:bodyPr/>
          <a:lstStyle/>
          <a:p>
            <a:fld id="{8D06A806-69C3-40B9-841E-635C262AB7D8}" type="datetimeFigureOut">
              <a:rPr lang="ar-IQ" smtClean="0"/>
              <a:t>03/10/1441</a:t>
            </a:fld>
            <a:endParaRPr lang="ar-IQ"/>
          </a:p>
        </p:txBody>
      </p:sp>
      <p:sp>
        <p:nvSpPr>
          <p:cNvPr id="4" name="Footer Placeholder 3"/>
          <p:cNvSpPr>
            <a:spLocks noGrp="1"/>
          </p:cNvSpPr>
          <p:nvPr>
            <p:ph type="ftr" sz="quarter" idx="11"/>
          </p:nvPr>
        </p:nvSpPr>
        <p:spPr/>
        <p:txBody>
          <a:bodyPr/>
          <a:lstStyle/>
          <a:p>
            <a:endParaRPr lang="ar-IQ"/>
          </a:p>
        </p:txBody>
      </p:sp>
      <p:sp>
        <p:nvSpPr>
          <p:cNvPr id="5" name="Slide Number Placeholder 4"/>
          <p:cNvSpPr>
            <a:spLocks noGrp="1"/>
          </p:cNvSpPr>
          <p:nvPr>
            <p:ph type="sldNum" sz="quarter" idx="12"/>
          </p:nvPr>
        </p:nvSpPr>
        <p:spPr/>
        <p:txBody>
          <a:bodyPr/>
          <a:lstStyle/>
          <a:p>
            <a:fld id="{38F3DAAA-1DF5-4B99-BEFE-95C127625FC4}" type="slidenum">
              <a:rPr lang="ar-IQ" smtClean="0"/>
              <a:t>‹#›</a:t>
            </a:fld>
            <a:endParaRPr lang="ar-IQ"/>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8D06A806-69C3-40B9-841E-635C262AB7D8}" type="datetimeFigureOut">
              <a:rPr lang="ar-IQ" smtClean="0"/>
              <a:t>03/10/1441</a:t>
            </a:fld>
            <a:endParaRPr lang="ar-IQ"/>
          </a:p>
        </p:txBody>
      </p:sp>
      <p:sp>
        <p:nvSpPr>
          <p:cNvPr id="3" name="Footer Placeholder 2"/>
          <p:cNvSpPr>
            <a:spLocks noGrp="1"/>
          </p:cNvSpPr>
          <p:nvPr>
            <p:ph type="ftr" sz="quarter" idx="11"/>
          </p:nvPr>
        </p:nvSpPr>
        <p:spPr/>
        <p:txBody>
          <a:bodyPr/>
          <a:lstStyle/>
          <a:p>
            <a:endParaRPr lang="ar-IQ"/>
          </a:p>
        </p:txBody>
      </p:sp>
      <p:sp>
        <p:nvSpPr>
          <p:cNvPr id="4" name="Slide Number Placeholder 3"/>
          <p:cNvSpPr>
            <a:spLocks noGrp="1"/>
          </p:cNvSpPr>
          <p:nvPr>
            <p:ph type="sldNum" sz="quarter" idx="12"/>
          </p:nvPr>
        </p:nvSpPr>
        <p:spPr/>
        <p:txBody>
          <a:bodyPr/>
          <a:lstStyle/>
          <a:p>
            <a:fld id="{38F3DAAA-1DF5-4B99-BEFE-95C127625FC4}" type="slidenum">
              <a:rPr lang="ar-IQ" smtClean="0"/>
              <a:t>‹#›</a:t>
            </a:fld>
            <a:endParaRPr lang="ar-IQ"/>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85800" y="514352"/>
            <a:ext cx="2743200" cy="1162050"/>
          </a:xfrm>
        </p:spPr>
        <p:txBody>
          <a:bodyPr lIns="0" anchor="b">
            <a:noAutofit/>
          </a:bodyPr>
          <a:lstStyle>
            <a:lvl1pPr algn="l" rtl="0">
              <a:spcBef>
                <a:spcPct val="0"/>
              </a:spcBef>
              <a:buNone/>
              <a:defRPr sz="2600" b="0">
                <a:ln>
                  <a:noFill/>
                </a:ln>
                <a:solidFill>
                  <a:schemeClr val="tx2"/>
                </a:solidFill>
                <a:effectLst/>
                <a:latin typeface="+mj-lt"/>
                <a:ea typeface="+mj-ea"/>
                <a:cs typeface="+mj-cs"/>
              </a:defRPr>
            </a:lvl1pPr>
          </a:lstStyle>
          <a:p>
            <a:r>
              <a:rPr kumimoji="0" lang="en-US" smtClean="0"/>
              <a:t>Click to edit Master title style</a:t>
            </a:r>
            <a:endParaRPr kumimoji="0" lang="en-US"/>
          </a:p>
        </p:txBody>
      </p:sp>
      <p:sp>
        <p:nvSpPr>
          <p:cNvPr id="3" name="Text Placeholder 2"/>
          <p:cNvSpPr>
            <a:spLocks noGrp="1"/>
          </p:cNvSpPr>
          <p:nvPr>
            <p:ph type="body" idx="2"/>
          </p:nvPr>
        </p:nvSpPr>
        <p:spPr>
          <a:xfrm>
            <a:off x="685800" y="1676400"/>
            <a:ext cx="2743200" cy="4572000"/>
          </a:xfrm>
        </p:spPr>
        <p:txBody>
          <a:bodyPr lIns="18288" rIns="18288"/>
          <a:lstStyle>
            <a:lvl1pPr marL="0" indent="0" algn="l">
              <a:buNone/>
              <a:defRPr sz="1400"/>
            </a:lvl1pPr>
            <a:lvl2pPr indent="0" algn="l">
              <a:buNone/>
              <a:defRPr sz="1200"/>
            </a:lvl2pPr>
            <a:lvl3pPr indent="0" algn="l">
              <a:buNone/>
              <a:defRPr sz="1000"/>
            </a:lvl3pPr>
            <a:lvl4pPr indent="0" algn="l">
              <a:buNone/>
              <a:defRPr sz="900"/>
            </a:lvl4pPr>
            <a:lvl5pPr indent="0" algn="l">
              <a:buNone/>
              <a:defRPr sz="900"/>
            </a:lvl5pPr>
          </a:lstStyle>
          <a:p>
            <a:pPr lvl="0" eaLnBrk="1" latinLnBrk="0" hangingPunct="1"/>
            <a:r>
              <a:rPr kumimoji="0" lang="en-US" smtClean="0"/>
              <a:t>Click to edit Master text styles</a:t>
            </a:r>
          </a:p>
        </p:txBody>
      </p:sp>
      <p:sp>
        <p:nvSpPr>
          <p:cNvPr id="4" name="Content Placeholder 3"/>
          <p:cNvSpPr>
            <a:spLocks noGrp="1"/>
          </p:cNvSpPr>
          <p:nvPr>
            <p:ph sz="half" idx="1"/>
          </p:nvPr>
        </p:nvSpPr>
        <p:spPr>
          <a:xfrm>
            <a:off x="3575050" y="1676400"/>
            <a:ext cx="5111750" cy="4572000"/>
          </a:xfrm>
        </p:spPr>
        <p:txBody>
          <a:bodyPr tIns="0"/>
          <a:lstStyle>
            <a:lvl1pPr>
              <a:defRPr sz="2800"/>
            </a:lvl1pPr>
            <a:lvl2pPr>
              <a:defRPr sz="2600"/>
            </a:lvl2pPr>
            <a:lvl3pPr>
              <a:defRPr sz="2400"/>
            </a:lvl3pPr>
            <a:lvl4pPr>
              <a:defRPr sz="2000"/>
            </a:lvl4pPr>
            <a:lvl5pPr>
              <a:defRPr sz="18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p>
            <a:fld id="{8D06A806-69C3-40B9-841E-635C262AB7D8}" type="datetimeFigureOut">
              <a:rPr lang="ar-IQ" smtClean="0"/>
              <a:t>03/10/1441</a:t>
            </a:fld>
            <a:endParaRPr lang="ar-IQ"/>
          </a:p>
        </p:txBody>
      </p:sp>
      <p:sp>
        <p:nvSpPr>
          <p:cNvPr id="6" name="Footer Placeholder 5"/>
          <p:cNvSpPr>
            <a:spLocks noGrp="1"/>
          </p:cNvSpPr>
          <p:nvPr>
            <p:ph type="ftr" sz="quarter" idx="11"/>
          </p:nvPr>
        </p:nvSpPr>
        <p:spPr/>
        <p:txBody>
          <a:bodyPr/>
          <a:lstStyle/>
          <a:p>
            <a:endParaRPr lang="ar-IQ"/>
          </a:p>
        </p:txBody>
      </p:sp>
      <p:sp>
        <p:nvSpPr>
          <p:cNvPr id="7" name="Slide Number Placeholder 6"/>
          <p:cNvSpPr>
            <a:spLocks noGrp="1"/>
          </p:cNvSpPr>
          <p:nvPr>
            <p:ph type="sldNum" sz="quarter" idx="12"/>
          </p:nvPr>
        </p:nvSpPr>
        <p:spPr/>
        <p:txBody>
          <a:bodyPr/>
          <a:lstStyle/>
          <a:p>
            <a:fld id="{38F3DAAA-1DF5-4B99-BEFE-95C127625FC4}" type="slidenum">
              <a:rPr lang="ar-IQ" smtClean="0"/>
              <a:t>‹#›</a:t>
            </a:fld>
            <a:endParaRPr lang="ar-IQ"/>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9" name="Snip and Round Single Corner Rectangle 8"/>
          <p:cNvSpPr/>
          <p:nvPr/>
        </p:nvSpPr>
        <p:spPr>
          <a:xfrm rot="420000" flipV="1">
            <a:off x="3165753" y="1108077"/>
            <a:ext cx="5257800" cy="4114800"/>
          </a:xfrm>
          <a:prstGeom prst="snipRoundRect">
            <a:avLst>
              <a:gd name="adj1" fmla="val 0"/>
              <a:gd name="adj2" fmla="val 3646"/>
            </a:avLst>
          </a:prstGeom>
          <a:solidFill>
            <a:srgbClr val="FFFFFF"/>
          </a:solidFill>
          <a:ln w="3175" cap="rnd" cmpd="sng" algn="ctr">
            <a:solidFill>
              <a:srgbClr val="C0C0C0"/>
            </a:solidFill>
            <a:prstDash val="solid"/>
          </a:ln>
          <a:effectLst>
            <a:outerShdw blurRad="63500" dist="38500" dir="7500000" sx="98500" sy="100080" kx="100000" algn="tl" rotWithShape="0">
              <a:srgbClr val="000000">
                <a:alpha val="25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p:nvSpPr>
          <p:cNvPr id="12" name="Right Triangle 11"/>
          <p:cNvSpPr/>
          <p:nvPr/>
        </p:nvSpPr>
        <p:spPr>
          <a:xfrm rot="420000" flipV="1">
            <a:off x="8004134" y="5359769"/>
            <a:ext cx="155448" cy="155448"/>
          </a:xfrm>
          <a:prstGeom prst="rtTriangle">
            <a:avLst/>
          </a:prstGeom>
          <a:solidFill>
            <a:srgbClr val="FFFFFF"/>
          </a:solidFill>
          <a:ln w="12700" cap="flat" cmpd="sng" algn="ctr">
            <a:solidFill>
              <a:srgbClr val="FFFFFF"/>
            </a:solidFill>
            <a:prstDash val="solid"/>
            <a:bevel/>
          </a:ln>
          <a:effectLst>
            <a:outerShdw blurRad="19685" dist="6350" dir="12900000" algn="tl" rotWithShape="0">
              <a:srgbClr val="000000">
                <a:alpha val="47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p:nvSpPr>
          <p:cNvPr id="2" name="Title 1"/>
          <p:cNvSpPr>
            <a:spLocks noGrp="1"/>
          </p:cNvSpPr>
          <p:nvPr>
            <p:ph type="title"/>
          </p:nvPr>
        </p:nvSpPr>
        <p:spPr>
          <a:xfrm>
            <a:off x="609600" y="1176996"/>
            <a:ext cx="2212848" cy="1582621"/>
          </a:xfrm>
        </p:spPr>
        <p:txBody>
          <a:bodyPr vert="horz" lIns="45720" tIns="45720" rIns="45720" bIns="45720" anchor="b"/>
          <a:lstStyle>
            <a:lvl1pPr algn="l">
              <a:buNone/>
              <a:defRPr sz="2000" b="1">
                <a:solidFill>
                  <a:schemeClr val="tx2"/>
                </a:solidFill>
              </a:defRPr>
            </a:lvl1pPr>
          </a:lstStyle>
          <a:p>
            <a:r>
              <a:rPr kumimoji="0" lang="en-US" smtClean="0"/>
              <a:t>Click to edit Master title style</a:t>
            </a:r>
            <a:endParaRPr kumimoji="0" lang="en-US"/>
          </a:p>
        </p:txBody>
      </p:sp>
      <p:sp>
        <p:nvSpPr>
          <p:cNvPr id="4" name="Text Placeholder 3"/>
          <p:cNvSpPr>
            <a:spLocks noGrp="1"/>
          </p:cNvSpPr>
          <p:nvPr>
            <p:ph type="body" sz="half" idx="2"/>
          </p:nvPr>
        </p:nvSpPr>
        <p:spPr>
          <a:xfrm>
            <a:off x="609600" y="2828785"/>
            <a:ext cx="2209800" cy="2179320"/>
          </a:xfrm>
        </p:spPr>
        <p:txBody>
          <a:bodyPr lIns="64008" rIns="45720" bIns="45720" anchor="t"/>
          <a:lstStyle>
            <a:lvl1pPr marL="0" indent="0" algn="l">
              <a:spcBef>
                <a:spcPts val="250"/>
              </a:spcBef>
              <a:buFontTx/>
              <a:buNone/>
              <a:defRPr sz="1300"/>
            </a:lvl1pPr>
            <a:lvl2pPr>
              <a:defRPr sz="1200"/>
            </a:lvl2pPr>
            <a:lvl3pPr>
              <a:defRPr sz="1000"/>
            </a:lvl3pPr>
            <a:lvl4pPr>
              <a:defRPr sz="900"/>
            </a:lvl4pPr>
            <a:lvl5pPr>
              <a:defRPr sz="900"/>
            </a:lvl5pPr>
          </a:lstStyle>
          <a:p>
            <a:pPr lvl="0" eaLnBrk="1" latinLnBrk="0" hangingPunct="1"/>
            <a:r>
              <a:rPr kumimoji="0" lang="en-US" smtClean="0"/>
              <a:t>Click to edit Master text styles</a:t>
            </a:r>
          </a:p>
        </p:txBody>
      </p:sp>
      <p:sp>
        <p:nvSpPr>
          <p:cNvPr id="5" name="Date Placeholder 4"/>
          <p:cNvSpPr>
            <a:spLocks noGrp="1"/>
          </p:cNvSpPr>
          <p:nvPr>
            <p:ph type="dt" sz="half" idx="10"/>
          </p:nvPr>
        </p:nvSpPr>
        <p:spPr/>
        <p:txBody>
          <a:bodyPr/>
          <a:lstStyle/>
          <a:p>
            <a:fld id="{8D06A806-69C3-40B9-841E-635C262AB7D8}" type="datetimeFigureOut">
              <a:rPr lang="ar-IQ" smtClean="0"/>
              <a:t>03/10/1441</a:t>
            </a:fld>
            <a:endParaRPr lang="ar-IQ"/>
          </a:p>
        </p:txBody>
      </p:sp>
      <p:sp>
        <p:nvSpPr>
          <p:cNvPr id="6" name="Footer Placeholder 5"/>
          <p:cNvSpPr>
            <a:spLocks noGrp="1"/>
          </p:cNvSpPr>
          <p:nvPr>
            <p:ph type="ftr" sz="quarter" idx="11"/>
          </p:nvPr>
        </p:nvSpPr>
        <p:spPr/>
        <p:txBody>
          <a:bodyPr/>
          <a:lstStyle/>
          <a:p>
            <a:endParaRPr lang="ar-IQ"/>
          </a:p>
        </p:txBody>
      </p:sp>
      <p:sp>
        <p:nvSpPr>
          <p:cNvPr id="7" name="Slide Number Placeholder 6"/>
          <p:cNvSpPr>
            <a:spLocks noGrp="1"/>
          </p:cNvSpPr>
          <p:nvPr>
            <p:ph type="sldNum" sz="quarter" idx="12"/>
          </p:nvPr>
        </p:nvSpPr>
        <p:spPr>
          <a:xfrm>
            <a:off x="8077200" y="6356350"/>
            <a:ext cx="609600" cy="365125"/>
          </a:xfrm>
        </p:spPr>
        <p:txBody>
          <a:bodyPr/>
          <a:lstStyle/>
          <a:p>
            <a:fld id="{38F3DAAA-1DF5-4B99-BEFE-95C127625FC4}" type="slidenum">
              <a:rPr lang="ar-IQ" smtClean="0"/>
              <a:t>‹#›</a:t>
            </a:fld>
            <a:endParaRPr lang="ar-IQ"/>
          </a:p>
        </p:txBody>
      </p:sp>
      <p:sp>
        <p:nvSpPr>
          <p:cNvPr id="3" name="Picture Placeholder 2"/>
          <p:cNvSpPr>
            <a:spLocks noGrp="1"/>
          </p:cNvSpPr>
          <p:nvPr>
            <p:ph type="pic" idx="1"/>
          </p:nvPr>
        </p:nvSpPr>
        <p:spPr>
          <a:xfrm rot="420000">
            <a:off x="3485793" y="1199517"/>
            <a:ext cx="4617720" cy="3931920"/>
          </a:xfrm>
          <a:prstGeom prst="rect">
            <a:avLst/>
          </a:prstGeom>
          <a:solidFill>
            <a:schemeClr val="bg2"/>
          </a:solidFill>
          <a:ln w="3000" cap="rnd">
            <a:solidFill>
              <a:srgbClr val="C0C0C0"/>
            </a:solidFill>
            <a:round/>
          </a:ln>
          <a:effectLst/>
        </p:spPr>
        <p:txBody>
          <a:bodyPr/>
          <a:lstStyle>
            <a:lvl1pPr marL="0" indent="0">
              <a:buNone/>
              <a:defRPr sz="3200"/>
            </a:lvl1pPr>
          </a:lstStyle>
          <a:p>
            <a:r>
              <a:rPr kumimoji="0" lang="en-US" smtClean="0"/>
              <a:t>Click icon to add picture</a:t>
            </a:r>
            <a:endParaRPr kumimoji="0" lang="en-US" dirty="0"/>
          </a:p>
        </p:txBody>
      </p:sp>
      <p:sp>
        <p:nvSpPr>
          <p:cNvPr id="10" name="Freeform 9"/>
          <p:cNvSpPr>
            <a:spLocks/>
          </p:cNvSpPr>
          <p:nvPr/>
        </p:nvSpPr>
        <p:spPr bwMode="auto">
          <a:xfrm flipV="1">
            <a:off x="-9525" y="5816600"/>
            <a:ext cx="9163050" cy="1041400"/>
          </a:xfrm>
          <a:custGeom>
            <a:avLst>
              <a:gd name="A1" fmla="val 0"/>
              <a:gd name="A2" fmla="val 0"/>
              <a:gd name="A3" fmla="val 0"/>
              <a:gd name="A4" fmla="val 0"/>
              <a:gd name="A5" fmla="val 0"/>
              <a:gd name="A6" fmla="val 0"/>
              <a:gd name="A7" fmla="val 0"/>
              <a:gd name="A8" fmla="val 0"/>
            </a:avLst>
            <a:gdLst/>
            <a:ahLst/>
            <a:cxnLst>
              <a:cxn ang="0">
                <a:pos x="6" y="2"/>
              </a:cxn>
              <a:cxn ang="0">
                <a:pos x="2542" y="0"/>
              </a:cxn>
              <a:cxn ang="0">
                <a:pos x="4374" y="367"/>
              </a:cxn>
              <a:cxn ang="0">
                <a:pos x="5766" y="55"/>
              </a:cxn>
              <a:cxn ang="0">
                <a:pos x="5772" y="213"/>
              </a:cxn>
              <a:cxn ang="0">
                <a:pos x="4302" y="439"/>
              </a:cxn>
              <a:cxn ang="0">
                <a:pos x="1488" y="201"/>
              </a:cxn>
              <a:cxn ang="0">
                <a:pos x="0" y="656"/>
              </a:cxn>
              <a:cxn ang="0">
                <a:pos x="6" y="2"/>
              </a:cxn>
            </a:cxnLst>
            <a:rect l="0" t="0" r="0" b="0"/>
            <a:pathLst>
              <a:path w="5772" h="656">
                <a:moveTo>
                  <a:pt x="6" y="2"/>
                </a:moveTo>
                <a:lnTo>
                  <a:pt x="2542" y="0"/>
                </a:lnTo>
                <a:cubicBezTo>
                  <a:pt x="2746" y="101"/>
                  <a:pt x="3828" y="367"/>
                  <a:pt x="4374" y="367"/>
                </a:cubicBezTo>
                <a:cubicBezTo>
                  <a:pt x="4920" y="367"/>
                  <a:pt x="5526" y="152"/>
                  <a:pt x="5766" y="55"/>
                </a:cubicBezTo>
                <a:lnTo>
                  <a:pt x="5772" y="213"/>
                </a:lnTo>
                <a:cubicBezTo>
                  <a:pt x="5670" y="257"/>
                  <a:pt x="5016" y="441"/>
                  <a:pt x="4302" y="439"/>
                </a:cubicBezTo>
                <a:cubicBezTo>
                  <a:pt x="3588" y="437"/>
                  <a:pt x="2205" y="165"/>
                  <a:pt x="1488" y="201"/>
                </a:cubicBezTo>
                <a:cubicBezTo>
                  <a:pt x="750" y="209"/>
                  <a:pt x="270" y="482"/>
                  <a:pt x="0" y="656"/>
                </a:cubicBezTo>
                <a:lnTo>
                  <a:pt x="6" y="2"/>
                </a:lnTo>
                <a:close/>
              </a:path>
            </a:pathLst>
          </a:custGeom>
          <a:gradFill>
            <a:gsLst>
              <a:gs pos="0">
                <a:schemeClr val="accent2">
                  <a:shade val="50000"/>
                  <a:alpha val="45000"/>
                  <a:satMod val="120000"/>
                </a:schemeClr>
              </a:gs>
              <a:gs pos="100000">
                <a:schemeClr val="accent3">
                  <a:shade val="80000"/>
                  <a:alpha val="55000"/>
                  <a:satMod val="155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a:solidFill>
                <a:schemeClr val="tx1"/>
              </a:solidFill>
              <a:latin typeface="+mn-lt"/>
              <a:ea typeface="+mn-ea"/>
              <a:cs typeface="+mn-cs"/>
            </a:endParaRPr>
          </a:p>
        </p:txBody>
      </p:sp>
      <p:sp>
        <p:nvSpPr>
          <p:cNvPr id="11" name="Freeform 10"/>
          <p:cNvSpPr>
            <a:spLocks/>
          </p:cNvSpPr>
          <p:nvPr/>
        </p:nvSpPr>
        <p:spPr bwMode="auto">
          <a:xfrm flipV="1">
            <a:off x="4381500" y="6219825"/>
            <a:ext cx="4762500" cy="638175"/>
          </a:xfrm>
          <a:custGeom>
            <a:avLst>
              <a:gd name="A1" fmla="val 0"/>
              <a:gd name="A2" fmla="val 0"/>
              <a:gd name="A3" fmla="val 0"/>
              <a:gd name="A4" fmla="val 0"/>
              <a:gd name="A5" fmla="val 0"/>
              <a:gd name="A6" fmla="val 0"/>
              <a:gd name="A7" fmla="val 0"/>
              <a:gd name="A8" fmla="val 0"/>
            </a:avLst>
            <a:gdLst/>
            <a:ahLst/>
            <a:cxnLst>
              <a:cxn ang="0">
                <a:pos x="0" y="0"/>
              </a:cxn>
              <a:cxn ang="0">
                <a:pos x="1668" y="564"/>
              </a:cxn>
              <a:cxn ang="0">
                <a:pos x="3000" y="186"/>
              </a:cxn>
              <a:cxn ang="0">
                <a:pos x="3000" y="6"/>
              </a:cxn>
              <a:cxn ang="0">
                <a:pos x="0" y="0"/>
              </a:cxn>
            </a:cxnLst>
            <a:rect l="0" t="0" r="0" b="0"/>
            <a:pathLst>
              <a:path w="3000" h="595">
                <a:moveTo>
                  <a:pt x="0" y="0"/>
                </a:moveTo>
                <a:cubicBezTo>
                  <a:pt x="174" y="102"/>
                  <a:pt x="1168" y="533"/>
                  <a:pt x="1668" y="564"/>
                </a:cubicBezTo>
                <a:cubicBezTo>
                  <a:pt x="2168" y="595"/>
                  <a:pt x="2778" y="279"/>
                  <a:pt x="3000" y="186"/>
                </a:cubicBezTo>
                <a:lnTo>
                  <a:pt x="3000" y="6"/>
                </a:lnTo>
                <a:lnTo>
                  <a:pt x="0" y="0"/>
                </a:lnTo>
                <a:close/>
              </a:path>
            </a:pathLst>
          </a:custGeom>
          <a:gradFill>
            <a:gsLst>
              <a:gs pos="0">
                <a:schemeClr val="accent3">
                  <a:shade val="50000"/>
                  <a:alpha val="30000"/>
                  <a:satMod val="130000"/>
                </a:schemeClr>
              </a:gs>
              <a:gs pos="80000">
                <a:schemeClr val="accent2">
                  <a:shade val="75000"/>
                  <a:alpha val="45000"/>
                  <a:satMod val="140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a:solidFill>
                <a:schemeClr val="tx1"/>
              </a:solidFill>
              <a:latin typeface="+mn-lt"/>
              <a:ea typeface="+mn-ea"/>
              <a:cs typeface="+mn-cs"/>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8D06A806-69C3-40B9-841E-635C262AB7D8}" type="datetimeFigureOut">
              <a:rPr lang="ar-IQ" smtClean="0"/>
              <a:t>03/10/1441</a:t>
            </a:fld>
            <a:endParaRPr lang="ar-IQ"/>
          </a:p>
        </p:txBody>
      </p:sp>
      <p:sp>
        <p:nvSpPr>
          <p:cNvPr id="5" name="Footer Placeholder 4"/>
          <p:cNvSpPr>
            <a:spLocks noGrp="1"/>
          </p:cNvSpPr>
          <p:nvPr>
            <p:ph type="ftr" sz="quarter" idx="11"/>
          </p:nvPr>
        </p:nvSpPr>
        <p:spPr/>
        <p:txBody>
          <a:bodyPr/>
          <a:lstStyle/>
          <a:p>
            <a:endParaRPr lang="ar-IQ"/>
          </a:p>
        </p:txBody>
      </p:sp>
      <p:sp>
        <p:nvSpPr>
          <p:cNvPr id="6" name="Slide Number Placeholder 5"/>
          <p:cNvSpPr>
            <a:spLocks noGrp="1"/>
          </p:cNvSpPr>
          <p:nvPr>
            <p:ph type="sldNum" sz="quarter" idx="12"/>
          </p:nvPr>
        </p:nvSpPr>
        <p:spPr/>
        <p:txBody>
          <a:bodyPr/>
          <a:lstStyle/>
          <a:p>
            <a:fld id="{38F3DAAA-1DF5-4B99-BEFE-95C127625FC4}" type="slidenum">
              <a:rPr lang="ar-IQ" smtClean="0"/>
              <a:t>‹#›</a:t>
            </a:fld>
            <a:endParaRPr lang="ar-IQ"/>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914401"/>
            <a:ext cx="2057400" cy="5211763"/>
          </a:xfrm>
        </p:spPr>
        <p:txBody>
          <a:bodyPr vert="eaVer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a:xfrm>
            <a:off x="457200" y="914401"/>
            <a:ext cx="6019800" cy="5211763"/>
          </a:xfrm>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8D06A806-69C3-40B9-841E-635C262AB7D8}" type="datetimeFigureOut">
              <a:rPr lang="ar-IQ" smtClean="0"/>
              <a:t>03/10/1441</a:t>
            </a:fld>
            <a:endParaRPr lang="ar-IQ"/>
          </a:p>
        </p:txBody>
      </p:sp>
      <p:sp>
        <p:nvSpPr>
          <p:cNvPr id="5" name="Footer Placeholder 4"/>
          <p:cNvSpPr>
            <a:spLocks noGrp="1"/>
          </p:cNvSpPr>
          <p:nvPr>
            <p:ph type="ftr" sz="quarter" idx="11"/>
          </p:nvPr>
        </p:nvSpPr>
        <p:spPr/>
        <p:txBody>
          <a:bodyPr/>
          <a:lstStyle/>
          <a:p>
            <a:endParaRPr lang="ar-IQ"/>
          </a:p>
        </p:txBody>
      </p:sp>
      <p:sp>
        <p:nvSpPr>
          <p:cNvPr id="6" name="Slide Number Placeholder 5"/>
          <p:cNvSpPr>
            <a:spLocks noGrp="1"/>
          </p:cNvSpPr>
          <p:nvPr>
            <p:ph type="sldNum" sz="quarter" idx="12"/>
          </p:nvPr>
        </p:nvSpPr>
        <p:spPr/>
        <p:txBody>
          <a:bodyPr/>
          <a:lstStyle/>
          <a:p>
            <a:fld id="{38F3DAAA-1DF5-4B99-BEFE-95C127625FC4}" type="slidenum">
              <a:rPr lang="ar-IQ" smtClean="0"/>
              <a:t>‹#›</a:t>
            </a:fld>
            <a:endParaRPr lang="ar-IQ"/>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2"/>
      </p:bgRef>
    </p:bg>
    <p:spTree>
      <p:nvGrpSpPr>
        <p:cNvPr id="1" name=""/>
        <p:cNvGrpSpPr/>
        <p:nvPr/>
      </p:nvGrpSpPr>
      <p:grpSpPr>
        <a:xfrm>
          <a:off x="0" y="0"/>
          <a:ext cx="0" cy="0"/>
          <a:chOff x="0" y="0"/>
          <a:chExt cx="0" cy="0"/>
        </a:xfrm>
      </p:grpSpPr>
      <p:sp>
        <p:nvSpPr>
          <p:cNvPr id="7" name="Freeform 6"/>
          <p:cNvSpPr>
            <a:spLocks/>
          </p:cNvSpPr>
          <p:nvPr/>
        </p:nvSpPr>
        <p:spPr bwMode="auto">
          <a:xfrm>
            <a:off x="-9525" y="-7144"/>
            <a:ext cx="9163050" cy="1041400"/>
          </a:xfrm>
          <a:custGeom>
            <a:avLst>
              <a:gd name="A1" fmla="val 0"/>
              <a:gd name="A2" fmla="val 0"/>
              <a:gd name="A3" fmla="val 0"/>
              <a:gd name="A4" fmla="val 0"/>
              <a:gd name="A5" fmla="val 0"/>
              <a:gd name="A6" fmla="val 0"/>
              <a:gd name="A7" fmla="val 0"/>
              <a:gd name="A8" fmla="val 0"/>
            </a:avLst>
            <a:gdLst/>
            <a:ahLst/>
            <a:cxnLst>
              <a:cxn ang="0">
                <a:pos x="6" y="2"/>
              </a:cxn>
              <a:cxn ang="0">
                <a:pos x="2542" y="0"/>
              </a:cxn>
              <a:cxn ang="0">
                <a:pos x="4374" y="367"/>
              </a:cxn>
              <a:cxn ang="0">
                <a:pos x="5766" y="55"/>
              </a:cxn>
              <a:cxn ang="0">
                <a:pos x="5772" y="213"/>
              </a:cxn>
              <a:cxn ang="0">
                <a:pos x="4302" y="439"/>
              </a:cxn>
              <a:cxn ang="0">
                <a:pos x="1488" y="201"/>
              </a:cxn>
              <a:cxn ang="0">
                <a:pos x="0" y="656"/>
              </a:cxn>
              <a:cxn ang="0">
                <a:pos x="6" y="2"/>
              </a:cxn>
            </a:cxnLst>
            <a:rect l="0" t="0" r="0" b="0"/>
            <a:pathLst>
              <a:path w="5772" h="656">
                <a:moveTo>
                  <a:pt x="6" y="2"/>
                </a:moveTo>
                <a:lnTo>
                  <a:pt x="2542" y="0"/>
                </a:lnTo>
                <a:cubicBezTo>
                  <a:pt x="2746" y="101"/>
                  <a:pt x="3828" y="367"/>
                  <a:pt x="4374" y="367"/>
                </a:cubicBezTo>
                <a:cubicBezTo>
                  <a:pt x="4920" y="367"/>
                  <a:pt x="5526" y="152"/>
                  <a:pt x="5766" y="55"/>
                </a:cubicBezTo>
                <a:lnTo>
                  <a:pt x="5772" y="213"/>
                </a:lnTo>
                <a:cubicBezTo>
                  <a:pt x="5670" y="257"/>
                  <a:pt x="5016" y="441"/>
                  <a:pt x="4302" y="439"/>
                </a:cubicBezTo>
                <a:cubicBezTo>
                  <a:pt x="3588" y="437"/>
                  <a:pt x="2205" y="165"/>
                  <a:pt x="1488" y="201"/>
                </a:cubicBezTo>
                <a:cubicBezTo>
                  <a:pt x="750" y="209"/>
                  <a:pt x="270" y="482"/>
                  <a:pt x="0" y="656"/>
                </a:cubicBezTo>
                <a:lnTo>
                  <a:pt x="6" y="2"/>
                </a:lnTo>
                <a:close/>
              </a:path>
            </a:pathLst>
          </a:custGeom>
          <a:gradFill>
            <a:gsLst>
              <a:gs pos="0">
                <a:schemeClr val="accent2">
                  <a:shade val="50000"/>
                  <a:alpha val="45000"/>
                  <a:satMod val="120000"/>
                </a:schemeClr>
              </a:gs>
              <a:gs pos="100000">
                <a:schemeClr val="accent3">
                  <a:shade val="80000"/>
                  <a:alpha val="55000"/>
                  <a:satMod val="155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a:solidFill>
                <a:schemeClr val="tx1"/>
              </a:solidFill>
              <a:latin typeface="+mn-lt"/>
              <a:ea typeface="+mn-ea"/>
              <a:cs typeface="+mn-cs"/>
            </a:endParaRPr>
          </a:p>
        </p:txBody>
      </p:sp>
      <p:sp>
        <p:nvSpPr>
          <p:cNvPr id="8" name="Freeform 7"/>
          <p:cNvSpPr>
            <a:spLocks/>
          </p:cNvSpPr>
          <p:nvPr/>
        </p:nvSpPr>
        <p:spPr bwMode="auto">
          <a:xfrm>
            <a:off x="4381500" y="-7144"/>
            <a:ext cx="4762500" cy="638175"/>
          </a:xfrm>
          <a:custGeom>
            <a:avLst>
              <a:gd name="A1" fmla="val 0"/>
              <a:gd name="A2" fmla="val 0"/>
              <a:gd name="A3" fmla="val 0"/>
              <a:gd name="A4" fmla="val 0"/>
              <a:gd name="A5" fmla="val 0"/>
              <a:gd name="A6" fmla="val 0"/>
              <a:gd name="A7" fmla="val 0"/>
              <a:gd name="A8" fmla="val 0"/>
            </a:avLst>
            <a:gdLst/>
            <a:ahLst/>
            <a:cxnLst>
              <a:cxn ang="0">
                <a:pos x="0" y="0"/>
              </a:cxn>
              <a:cxn ang="0">
                <a:pos x="1668" y="564"/>
              </a:cxn>
              <a:cxn ang="0">
                <a:pos x="3000" y="186"/>
              </a:cxn>
              <a:cxn ang="0">
                <a:pos x="3000" y="6"/>
              </a:cxn>
              <a:cxn ang="0">
                <a:pos x="0" y="0"/>
              </a:cxn>
            </a:cxnLst>
            <a:rect l="0" t="0" r="0" b="0"/>
            <a:pathLst>
              <a:path w="3000" h="595">
                <a:moveTo>
                  <a:pt x="0" y="0"/>
                </a:moveTo>
                <a:cubicBezTo>
                  <a:pt x="174" y="102"/>
                  <a:pt x="1168" y="533"/>
                  <a:pt x="1668" y="564"/>
                </a:cubicBezTo>
                <a:cubicBezTo>
                  <a:pt x="2168" y="595"/>
                  <a:pt x="2778" y="279"/>
                  <a:pt x="3000" y="186"/>
                </a:cubicBezTo>
                <a:lnTo>
                  <a:pt x="3000" y="6"/>
                </a:lnTo>
                <a:lnTo>
                  <a:pt x="0" y="0"/>
                </a:lnTo>
                <a:close/>
              </a:path>
            </a:pathLst>
          </a:custGeom>
          <a:gradFill>
            <a:gsLst>
              <a:gs pos="0">
                <a:schemeClr val="accent3">
                  <a:shade val="50000"/>
                  <a:alpha val="30000"/>
                  <a:satMod val="130000"/>
                </a:schemeClr>
              </a:gs>
              <a:gs pos="80000">
                <a:schemeClr val="accent2">
                  <a:shade val="75000"/>
                  <a:alpha val="45000"/>
                  <a:satMod val="140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a:solidFill>
                <a:schemeClr val="tx1"/>
              </a:solidFill>
              <a:latin typeface="+mn-lt"/>
              <a:ea typeface="+mn-ea"/>
              <a:cs typeface="+mn-cs"/>
            </a:endParaRPr>
          </a:p>
        </p:txBody>
      </p:sp>
      <p:sp>
        <p:nvSpPr>
          <p:cNvPr id="9" name="Title Placeholder 8"/>
          <p:cNvSpPr>
            <a:spLocks noGrp="1"/>
          </p:cNvSpPr>
          <p:nvPr>
            <p:ph type="title"/>
          </p:nvPr>
        </p:nvSpPr>
        <p:spPr>
          <a:xfrm>
            <a:off x="457200" y="704088"/>
            <a:ext cx="8229600" cy="1143000"/>
          </a:xfrm>
          <a:prstGeom prst="rect">
            <a:avLst/>
          </a:prstGeom>
        </p:spPr>
        <p:txBody>
          <a:bodyPr vert="horz" lIns="0" rIns="0" bIns="0" anchor="b">
            <a:normAutofit/>
          </a:bodyPr>
          <a:lstStyle/>
          <a:p>
            <a:r>
              <a:rPr kumimoji="0" lang="en-US" smtClean="0"/>
              <a:t>Click to edit Master title style</a:t>
            </a:r>
            <a:endParaRPr kumimoji="0" lang="en-US"/>
          </a:p>
        </p:txBody>
      </p:sp>
      <p:sp>
        <p:nvSpPr>
          <p:cNvPr id="30" name="Text Placeholder 29"/>
          <p:cNvSpPr>
            <a:spLocks noGrp="1"/>
          </p:cNvSpPr>
          <p:nvPr>
            <p:ph type="body" idx="1"/>
          </p:nvPr>
        </p:nvSpPr>
        <p:spPr>
          <a:xfrm>
            <a:off x="457200" y="1935480"/>
            <a:ext cx="8229600" cy="4389120"/>
          </a:xfrm>
          <a:prstGeom prst="rect">
            <a:avLst/>
          </a:prstGeom>
        </p:spPr>
        <p:txBody>
          <a:bodyPr vert="horz">
            <a:normAutofit/>
          </a:bodyPr>
          <a:lstStyle/>
          <a:p>
            <a:pPr lvl="0" eaLnBrk="1" latinLnBrk="0" hangingPunct="1"/>
            <a:r>
              <a:rPr kumimoji="0" lang="en-US" smtClean="0"/>
              <a:t>Click to edit Master text styles</a:t>
            </a:r>
          </a:p>
          <a:p>
            <a:pPr lvl="1" eaLnBrk="1" latinLnBrk="0" hangingPunct="1"/>
            <a:r>
              <a:rPr kumimoji="0" lang="en-US" smtClean="0"/>
              <a:t>Second level</a:t>
            </a:r>
          </a:p>
          <a:p>
            <a:pPr lvl="2" eaLnBrk="1" latinLnBrk="0" hangingPunct="1"/>
            <a:r>
              <a:rPr kumimoji="0" lang="en-US" smtClean="0"/>
              <a:t>Third level</a:t>
            </a:r>
          </a:p>
          <a:p>
            <a:pPr lvl="3" eaLnBrk="1" latinLnBrk="0" hangingPunct="1"/>
            <a:r>
              <a:rPr kumimoji="0" lang="en-US" smtClean="0"/>
              <a:t>Fourth level</a:t>
            </a:r>
          </a:p>
          <a:p>
            <a:pPr lvl="4" eaLnBrk="1" latinLnBrk="0" hangingPunct="1"/>
            <a:r>
              <a:rPr kumimoji="0" lang="en-US" smtClean="0"/>
              <a:t>Fifth level</a:t>
            </a:r>
            <a:endParaRPr kumimoji="0" lang="en-US"/>
          </a:p>
        </p:txBody>
      </p:sp>
      <p:sp>
        <p:nvSpPr>
          <p:cNvPr id="10" name="Date Placeholder 9"/>
          <p:cNvSpPr>
            <a:spLocks noGrp="1"/>
          </p:cNvSpPr>
          <p:nvPr>
            <p:ph type="dt" sz="half" idx="2"/>
          </p:nvPr>
        </p:nvSpPr>
        <p:spPr>
          <a:xfrm>
            <a:off x="457200" y="6356350"/>
            <a:ext cx="2133600" cy="365125"/>
          </a:xfrm>
          <a:prstGeom prst="rect">
            <a:avLst/>
          </a:prstGeom>
        </p:spPr>
        <p:txBody>
          <a:bodyPr vert="horz" lIns="0" tIns="0" rIns="0" bIns="0" anchor="b"/>
          <a:lstStyle>
            <a:lvl1pPr algn="l" eaLnBrk="1" latinLnBrk="0" hangingPunct="1">
              <a:defRPr kumimoji="0" sz="1200">
                <a:solidFill>
                  <a:schemeClr val="tx2">
                    <a:shade val="90000"/>
                  </a:schemeClr>
                </a:solidFill>
              </a:defRPr>
            </a:lvl1pPr>
          </a:lstStyle>
          <a:p>
            <a:fld id="{8D06A806-69C3-40B9-841E-635C262AB7D8}" type="datetimeFigureOut">
              <a:rPr lang="ar-IQ" smtClean="0"/>
              <a:t>03/10/1441</a:t>
            </a:fld>
            <a:endParaRPr lang="ar-IQ"/>
          </a:p>
        </p:txBody>
      </p:sp>
      <p:sp>
        <p:nvSpPr>
          <p:cNvPr id="22" name="Footer Placeholder 21"/>
          <p:cNvSpPr>
            <a:spLocks noGrp="1"/>
          </p:cNvSpPr>
          <p:nvPr>
            <p:ph type="ftr" sz="quarter" idx="3"/>
          </p:nvPr>
        </p:nvSpPr>
        <p:spPr>
          <a:xfrm>
            <a:off x="2667000" y="6356350"/>
            <a:ext cx="3352800" cy="365125"/>
          </a:xfrm>
          <a:prstGeom prst="rect">
            <a:avLst/>
          </a:prstGeom>
        </p:spPr>
        <p:txBody>
          <a:bodyPr vert="horz" lIns="0" tIns="0" rIns="0" bIns="0" anchor="b"/>
          <a:lstStyle>
            <a:lvl1pPr algn="l" eaLnBrk="1" latinLnBrk="0" hangingPunct="1">
              <a:defRPr kumimoji="0" sz="1200">
                <a:solidFill>
                  <a:schemeClr val="tx2">
                    <a:shade val="90000"/>
                  </a:schemeClr>
                </a:solidFill>
              </a:defRPr>
            </a:lvl1pPr>
          </a:lstStyle>
          <a:p>
            <a:endParaRPr lang="ar-IQ"/>
          </a:p>
        </p:txBody>
      </p:sp>
      <p:sp>
        <p:nvSpPr>
          <p:cNvPr id="18" name="Slide Number Placeholder 17"/>
          <p:cNvSpPr>
            <a:spLocks noGrp="1"/>
          </p:cNvSpPr>
          <p:nvPr>
            <p:ph type="sldNum" sz="quarter" idx="4"/>
          </p:nvPr>
        </p:nvSpPr>
        <p:spPr>
          <a:xfrm>
            <a:off x="7924800" y="6356350"/>
            <a:ext cx="762000" cy="365125"/>
          </a:xfrm>
          <a:prstGeom prst="rect">
            <a:avLst/>
          </a:prstGeom>
        </p:spPr>
        <p:txBody>
          <a:bodyPr vert="horz" lIns="0" tIns="0" rIns="0" bIns="0" anchor="b"/>
          <a:lstStyle>
            <a:lvl1pPr algn="r" eaLnBrk="1" latinLnBrk="0" hangingPunct="1">
              <a:defRPr kumimoji="0" sz="1200">
                <a:solidFill>
                  <a:schemeClr val="tx2">
                    <a:shade val="90000"/>
                  </a:schemeClr>
                </a:solidFill>
              </a:defRPr>
            </a:lvl1pPr>
          </a:lstStyle>
          <a:p>
            <a:fld id="{38F3DAAA-1DF5-4B99-BEFE-95C127625FC4}" type="slidenum">
              <a:rPr lang="ar-IQ" smtClean="0"/>
              <a:t>‹#›</a:t>
            </a:fld>
            <a:endParaRPr lang="ar-IQ"/>
          </a:p>
        </p:txBody>
      </p:sp>
      <p:grpSp>
        <p:nvGrpSpPr>
          <p:cNvPr id="2" name="Group 1"/>
          <p:cNvGrpSpPr/>
          <p:nvPr/>
        </p:nvGrpSpPr>
        <p:grpSpPr>
          <a:xfrm>
            <a:off x="-19017" y="202408"/>
            <a:ext cx="9180548" cy="649224"/>
            <a:chOff x="-19045" y="216550"/>
            <a:chExt cx="9180548" cy="649224"/>
          </a:xfrm>
        </p:grpSpPr>
        <p:sp>
          <p:nvSpPr>
            <p:cNvPr id="12" name="Freeform 11"/>
            <p:cNvSpPr>
              <a:spLocks/>
            </p:cNvSpPr>
            <p:nvPr/>
          </p:nvSpPr>
          <p:spPr bwMode="auto">
            <a:xfrm rot="21435692">
              <a:off x="-19045" y="216550"/>
              <a:ext cx="9163050" cy="649224"/>
            </a:xfrm>
            <a:custGeom>
              <a:avLst>
                <a:gd name="A1" fmla="val 0"/>
                <a:gd name="A2" fmla="val 0"/>
                <a:gd name="A3" fmla="val 0"/>
                <a:gd name="A4" fmla="val 0"/>
                <a:gd name="A5" fmla="val 0"/>
                <a:gd name="A6" fmla="val 0"/>
                <a:gd name="A7" fmla="val 0"/>
                <a:gd name="A8" fmla="val 0"/>
              </a:avLst>
              <a:gdLst/>
              <a:ahLst/>
              <a:cxnLst>
                <a:cxn ang="0">
                  <a:pos x="0" y="966"/>
                </a:cxn>
                <a:cxn ang="0">
                  <a:pos x="1608" y="282"/>
                </a:cxn>
                <a:cxn ang="0">
                  <a:pos x="4110" y="1008"/>
                </a:cxn>
                <a:cxn ang="0">
                  <a:pos x="5772" y="0"/>
                </a:cxn>
              </a:cxnLst>
              <a:rect l="0" t="0" r="0" b="0"/>
              <a:pathLst>
                <a:path w="5772" h="1055">
                  <a:moveTo>
                    <a:pt x="0" y="966"/>
                  </a:moveTo>
                  <a:cubicBezTo>
                    <a:pt x="282" y="738"/>
                    <a:pt x="923" y="275"/>
                    <a:pt x="1608" y="282"/>
                  </a:cubicBezTo>
                  <a:cubicBezTo>
                    <a:pt x="2293" y="289"/>
                    <a:pt x="3416" y="1055"/>
                    <a:pt x="4110" y="1008"/>
                  </a:cubicBezTo>
                  <a:cubicBezTo>
                    <a:pt x="4804" y="961"/>
                    <a:pt x="5426" y="210"/>
                    <a:pt x="5772" y="0"/>
                  </a:cubicBezTo>
                </a:path>
              </a:pathLst>
            </a:custGeom>
            <a:noFill/>
            <a:ln w="10795" cap="flat" cmpd="sng" algn="ctr">
              <a:gradFill>
                <a:gsLst>
                  <a:gs pos="74000">
                    <a:schemeClr val="accent3">
                      <a:shade val="75000"/>
                    </a:schemeClr>
                  </a:gs>
                  <a:gs pos="86000">
                    <a:schemeClr val="tx1">
                      <a:alpha val="29000"/>
                    </a:schemeClr>
                  </a:gs>
                  <a:gs pos="16000">
                    <a:schemeClr val="accent2">
                      <a:shade val="75000"/>
                      <a:alpha val="56000"/>
                    </a:schemeClr>
                  </a:gs>
                </a:gsLst>
                <a:lin ang="5400000" scaled="1"/>
              </a:gra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3" name="Freeform 12"/>
            <p:cNvSpPr>
              <a:spLocks/>
            </p:cNvSpPr>
            <p:nvPr/>
          </p:nvSpPr>
          <p:spPr bwMode="auto">
            <a:xfrm rot="21435692">
              <a:off x="-14309" y="290003"/>
              <a:ext cx="9175812" cy="530352"/>
            </a:xfrm>
            <a:custGeom>
              <a:avLst>
                <a:gd name="A1" fmla="val 0"/>
                <a:gd name="A2" fmla="val 0"/>
                <a:gd name="A3" fmla="val 0"/>
                <a:gd name="A4" fmla="val 0"/>
                <a:gd name="A5" fmla="val 0"/>
                <a:gd name="A6" fmla="val 0"/>
                <a:gd name="A7" fmla="val 0"/>
                <a:gd name="A8" fmla="val 0"/>
              </a:avLst>
              <a:gdLst/>
              <a:ahLst/>
              <a:cxnLst>
                <a:cxn ang="0">
                  <a:pos x="0" y="732"/>
                </a:cxn>
                <a:cxn ang="0">
                  <a:pos x="1638" y="228"/>
                </a:cxn>
                <a:cxn ang="0">
                  <a:pos x="4122" y="816"/>
                </a:cxn>
                <a:cxn ang="0">
                  <a:pos x="5766" y="0"/>
                </a:cxn>
              </a:cxnLst>
              <a:rect l="0" t="0" r="0" b="0"/>
              <a:pathLst>
                <a:path w="5766" h="854">
                  <a:moveTo>
                    <a:pt x="0" y="732"/>
                  </a:moveTo>
                  <a:cubicBezTo>
                    <a:pt x="273" y="647"/>
                    <a:pt x="951" y="214"/>
                    <a:pt x="1638" y="228"/>
                  </a:cubicBezTo>
                  <a:cubicBezTo>
                    <a:pt x="2325" y="242"/>
                    <a:pt x="3434" y="854"/>
                    <a:pt x="4122" y="816"/>
                  </a:cubicBezTo>
                  <a:cubicBezTo>
                    <a:pt x="4810" y="778"/>
                    <a:pt x="5424" y="170"/>
                    <a:pt x="5766" y="0"/>
                  </a:cubicBezTo>
                </a:path>
              </a:pathLst>
            </a:custGeom>
            <a:noFill/>
            <a:ln w="9525" cap="flat" cmpd="sng" algn="ctr">
              <a:gradFill>
                <a:gsLst>
                  <a:gs pos="74000">
                    <a:schemeClr val="accent4"/>
                  </a:gs>
                  <a:gs pos="44000">
                    <a:schemeClr val="accent1"/>
                  </a:gs>
                  <a:gs pos="33000">
                    <a:schemeClr val="accent2">
                      <a:alpha val="56000"/>
                    </a:schemeClr>
                  </a:gs>
                </a:gsLst>
                <a:lin ang="5400000" scaled="1"/>
              </a:gradFill>
              <a:prstDash val="solid"/>
              <a:round/>
              <a:headEnd type="none" w="med" len="med"/>
              <a:tailEnd type="none" w="med" len="med"/>
            </a:ln>
            <a:effectLst/>
          </p:spPr>
          <p:txBody>
            <a:bodyPr vert="horz" wrap="square" lIns="91440" tIns="45720" rIns="91440" bIns="45720" anchor="t" compatLnSpc="1"/>
            <a:lstStyle/>
            <a:p>
              <a:endParaRPr kumimoji="0" lang="en-US"/>
            </a:p>
          </p:txBody>
        </p:sp>
      </p:grpSp>
    </p:spTree>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rtl="1" eaLnBrk="1" latinLnBrk="0" hangingPunct="1">
        <a:spcBef>
          <a:spcPct val="0"/>
        </a:spcBef>
        <a:buNone/>
        <a:defRPr kumimoji="0" sz="5000" b="0" kern="1200">
          <a:ln>
            <a:noFill/>
          </a:ln>
          <a:solidFill>
            <a:schemeClr val="tx2"/>
          </a:solidFill>
          <a:effectLst/>
          <a:latin typeface="+mj-lt"/>
          <a:ea typeface="+mj-ea"/>
          <a:cs typeface="+mj-cs"/>
        </a:defRPr>
      </a:lvl1pPr>
    </p:titleStyle>
    <p:bodyStyle>
      <a:lvl1pPr marL="274320" indent="-274320" algn="r" rtl="1" eaLnBrk="1" latinLnBrk="0" hangingPunct="1">
        <a:spcBef>
          <a:spcPct val="20000"/>
        </a:spcBef>
        <a:buClr>
          <a:schemeClr val="accent3"/>
        </a:buClr>
        <a:buSzPct val="95000"/>
        <a:buFont typeface="Wingdings 2"/>
        <a:buChar char=""/>
        <a:defRPr kumimoji="0" sz="2600" kern="1200">
          <a:solidFill>
            <a:schemeClr val="tx1"/>
          </a:solidFill>
          <a:latin typeface="+mn-lt"/>
          <a:ea typeface="+mn-ea"/>
          <a:cs typeface="+mn-cs"/>
        </a:defRPr>
      </a:lvl1pPr>
      <a:lvl2pPr marL="640080" indent="-246888" algn="r" rtl="1" eaLnBrk="1" latinLnBrk="0" hangingPunct="1">
        <a:spcBef>
          <a:spcPct val="20000"/>
        </a:spcBef>
        <a:buClr>
          <a:schemeClr val="accent1"/>
        </a:buClr>
        <a:buSzPct val="85000"/>
        <a:buFont typeface="Wingdings 2"/>
        <a:buChar char=""/>
        <a:defRPr kumimoji="0" sz="2400" kern="1200">
          <a:solidFill>
            <a:schemeClr val="tx1"/>
          </a:solidFill>
          <a:latin typeface="+mn-lt"/>
          <a:ea typeface="+mn-ea"/>
          <a:cs typeface="+mn-cs"/>
        </a:defRPr>
      </a:lvl2pPr>
      <a:lvl3pPr marL="914400" indent="-246888" algn="r" rtl="1" eaLnBrk="1" latinLnBrk="0" hangingPunct="1">
        <a:spcBef>
          <a:spcPct val="20000"/>
        </a:spcBef>
        <a:buClr>
          <a:schemeClr val="accent2"/>
        </a:buClr>
        <a:buSzPct val="70000"/>
        <a:buFont typeface="Wingdings 2"/>
        <a:buChar char=""/>
        <a:defRPr kumimoji="0" sz="2100" kern="1200">
          <a:solidFill>
            <a:schemeClr val="tx1"/>
          </a:solidFill>
          <a:latin typeface="+mn-lt"/>
          <a:ea typeface="+mn-ea"/>
          <a:cs typeface="+mn-cs"/>
        </a:defRPr>
      </a:lvl3pPr>
      <a:lvl4pPr marL="1188720" indent="-210312" algn="r" rtl="1" eaLnBrk="1" latinLnBrk="0" hangingPunct="1">
        <a:spcBef>
          <a:spcPct val="20000"/>
        </a:spcBef>
        <a:buClr>
          <a:schemeClr val="accent3"/>
        </a:buClr>
        <a:buSzPct val="65000"/>
        <a:buFont typeface="Wingdings 2"/>
        <a:buChar char=""/>
        <a:defRPr kumimoji="0" sz="2000" kern="1200">
          <a:solidFill>
            <a:schemeClr val="tx1"/>
          </a:solidFill>
          <a:latin typeface="+mn-lt"/>
          <a:ea typeface="+mn-ea"/>
          <a:cs typeface="+mn-cs"/>
        </a:defRPr>
      </a:lvl4pPr>
      <a:lvl5pPr marL="1463040" indent="-210312" algn="r" rtl="1" eaLnBrk="1" latinLnBrk="0" hangingPunct="1">
        <a:spcBef>
          <a:spcPct val="20000"/>
        </a:spcBef>
        <a:buClr>
          <a:schemeClr val="accent4"/>
        </a:buClr>
        <a:buSzPct val="65000"/>
        <a:buFont typeface="Wingdings 2"/>
        <a:buChar char=""/>
        <a:defRPr kumimoji="0" sz="2000" kern="1200">
          <a:solidFill>
            <a:schemeClr val="tx1"/>
          </a:solidFill>
          <a:latin typeface="+mn-lt"/>
          <a:ea typeface="+mn-ea"/>
          <a:cs typeface="+mn-cs"/>
        </a:defRPr>
      </a:lvl5pPr>
      <a:lvl6pPr marL="1737360" indent="-210312" algn="r" rtl="1" eaLnBrk="1" latinLnBrk="0" hangingPunct="1">
        <a:spcBef>
          <a:spcPct val="20000"/>
        </a:spcBef>
        <a:buClr>
          <a:schemeClr val="accent5"/>
        </a:buClr>
        <a:buSzPct val="80000"/>
        <a:buFont typeface="Wingdings 2"/>
        <a:buChar char=""/>
        <a:defRPr kumimoji="0" sz="1800" kern="1200">
          <a:solidFill>
            <a:schemeClr val="tx1"/>
          </a:solidFill>
          <a:latin typeface="+mn-lt"/>
          <a:ea typeface="+mn-ea"/>
          <a:cs typeface="+mn-cs"/>
        </a:defRPr>
      </a:lvl6pPr>
      <a:lvl7pPr marL="1920240" indent="-182880" algn="r" rtl="1" eaLnBrk="1" latinLnBrk="0" hangingPunct="1">
        <a:spcBef>
          <a:spcPct val="20000"/>
        </a:spcBef>
        <a:buClr>
          <a:schemeClr val="accent6"/>
        </a:buClr>
        <a:buSzPct val="80000"/>
        <a:buFont typeface="Wingdings 2"/>
        <a:buChar char=""/>
        <a:defRPr kumimoji="0" sz="1600" kern="1200" baseline="0">
          <a:solidFill>
            <a:schemeClr val="tx1"/>
          </a:solidFill>
          <a:latin typeface="+mn-lt"/>
          <a:ea typeface="+mn-ea"/>
          <a:cs typeface="+mn-cs"/>
        </a:defRPr>
      </a:lvl7pPr>
      <a:lvl8pPr marL="2194560" indent="-182880" algn="r" rtl="1" eaLnBrk="1" latinLnBrk="0" hangingPunct="1">
        <a:spcBef>
          <a:spcPct val="20000"/>
        </a:spcBef>
        <a:buClr>
          <a:schemeClr val="tx2"/>
        </a:buClr>
        <a:buChar char="•"/>
        <a:defRPr kumimoji="0" sz="1600" kern="1200">
          <a:solidFill>
            <a:schemeClr val="tx1"/>
          </a:solidFill>
          <a:latin typeface="+mn-lt"/>
          <a:ea typeface="+mn-ea"/>
          <a:cs typeface="+mn-cs"/>
        </a:defRPr>
      </a:lvl8pPr>
      <a:lvl9pPr marL="2468880" indent="-182880" algn="r" rtl="1" eaLnBrk="1" latinLnBrk="0" hangingPunct="1">
        <a:spcBef>
          <a:spcPct val="20000"/>
        </a:spcBef>
        <a:buClr>
          <a:schemeClr val="tx2"/>
        </a:buClr>
        <a:buFontTx/>
        <a:buChar char="•"/>
        <a:defRPr kumimoji="0" sz="1400" kern="1200" baseline="0">
          <a:solidFill>
            <a:schemeClr val="tx1"/>
          </a:solidFill>
          <a:latin typeface="+mn-lt"/>
          <a:ea typeface="+mn-ea"/>
          <a:cs typeface="+mn-cs"/>
        </a:defRPr>
      </a:lvl9pPr>
    </p:bodyStyle>
    <p:otherStyle>
      <a:lvl1pPr marL="0" algn="r" rtl="1" eaLnBrk="1" latinLnBrk="0" hangingPunct="1">
        <a:defRPr kumimoji="0" kern="1200">
          <a:solidFill>
            <a:schemeClr val="tx1"/>
          </a:solidFill>
          <a:latin typeface="+mn-lt"/>
          <a:ea typeface="+mn-ea"/>
          <a:cs typeface="+mn-cs"/>
        </a:defRPr>
      </a:lvl1pPr>
      <a:lvl2pPr marL="457200" algn="r" rtl="1" eaLnBrk="1" latinLnBrk="0" hangingPunct="1">
        <a:defRPr kumimoji="0" kern="1200">
          <a:solidFill>
            <a:schemeClr val="tx1"/>
          </a:solidFill>
          <a:latin typeface="+mn-lt"/>
          <a:ea typeface="+mn-ea"/>
          <a:cs typeface="+mn-cs"/>
        </a:defRPr>
      </a:lvl2pPr>
      <a:lvl3pPr marL="914400" algn="r" rtl="1" eaLnBrk="1" latinLnBrk="0" hangingPunct="1">
        <a:defRPr kumimoji="0" kern="1200">
          <a:solidFill>
            <a:schemeClr val="tx1"/>
          </a:solidFill>
          <a:latin typeface="+mn-lt"/>
          <a:ea typeface="+mn-ea"/>
          <a:cs typeface="+mn-cs"/>
        </a:defRPr>
      </a:lvl3pPr>
      <a:lvl4pPr marL="1371600" algn="r" rtl="1" eaLnBrk="1" latinLnBrk="0" hangingPunct="1">
        <a:defRPr kumimoji="0" kern="1200">
          <a:solidFill>
            <a:schemeClr val="tx1"/>
          </a:solidFill>
          <a:latin typeface="+mn-lt"/>
          <a:ea typeface="+mn-ea"/>
          <a:cs typeface="+mn-cs"/>
        </a:defRPr>
      </a:lvl4pPr>
      <a:lvl5pPr marL="1828800" algn="r" rtl="1" eaLnBrk="1" latinLnBrk="0" hangingPunct="1">
        <a:defRPr kumimoji="0" kern="1200">
          <a:solidFill>
            <a:schemeClr val="tx1"/>
          </a:solidFill>
          <a:latin typeface="+mn-lt"/>
          <a:ea typeface="+mn-ea"/>
          <a:cs typeface="+mn-cs"/>
        </a:defRPr>
      </a:lvl5pPr>
      <a:lvl6pPr marL="2286000" algn="r" rtl="1" eaLnBrk="1" latinLnBrk="0" hangingPunct="1">
        <a:defRPr kumimoji="0" kern="1200">
          <a:solidFill>
            <a:schemeClr val="tx1"/>
          </a:solidFill>
          <a:latin typeface="+mn-lt"/>
          <a:ea typeface="+mn-ea"/>
          <a:cs typeface="+mn-cs"/>
        </a:defRPr>
      </a:lvl6pPr>
      <a:lvl7pPr marL="2743200" algn="r" rtl="1" eaLnBrk="1" latinLnBrk="0" hangingPunct="1">
        <a:defRPr kumimoji="0" kern="1200">
          <a:solidFill>
            <a:schemeClr val="tx1"/>
          </a:solidFill>
          <a:latin typeface="+mn-lt"/>
          <a:ea typeface="+mn-ea"/>
          <a:cs typeface="+mn-cs"/>
        </a:defRPr>
      </a:lvl7pPr>
      <a:lvl8pPr marL="3200400" algn="r" rtl="1" eaLnBrk="1" latinLnBrk="0" hangingPunct="1">
        <a:defRPr kumimoji="0" kern="1200">
          <a:solidFill>
            <a:schemeClr val="tx1"/>
          </a:solidFill>
          <a:latin typeface="+mn-lt"/>
          <a:ea typeface="+mn-ea"/>
          <a:cs typeface="+mn-cs"/>
        </a:defRPr>
      </a:lvl8pPr>
      <a:lvl9pPr marL="3657600" algn="r" rtl="1" eaLnBrk="1" latinLnBrk="0" hangingPunct="1">
        <a:defRPr kumimoji="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539552" y="1196752"/>
            <a:ext cx="7851648" cy="2304256"/>
          </a:xfrm>
        </p:spPr>
        <p:style>
          <a:lnRef idx="0">
            <a:schemeClr val="accent4"/>
          </a:lnRef>
          <a:fillRef idx="3">
            <a:schemeClr val="accent4"/>
          </a:fillRef>
          <a:effectRef idx="3">
            <a:schemeClr val="accent4"/>
          </a:effectRef>
          <a:fontRef idx="minor">
            <a:schemeClr val="lt1"/>
          </a:fontRef>
        </p:style>
        <p:txBody>
          <a:bodyPr/>
          <a:lstStyle/>
          <a:p>
            <a:pPr algn="ctr" rtl="1">
              <a:lnSpc>
                <a:spcPct val="150000"/>
              </a:lnSpc>
            </a:pPr>
            <a:r>
              <a:rPr lang="ar-IQ" dirty="0" smtClean="0"/>
              <a:t>التدرن والحمى النزفية</a:t>
            </a:r>
            <a:endParaRPr lang="en-US" dirty="0"/>
          </a:p>
        </p:txBody>
      </p:sp>
      <p:sp>
        <p:nvSpPr>
          <p:cNvPr id="3" name="Subtitle 2"/>
          <p:cNvSpPr>
            <a:spLocks noGrp="1"/>
          </p:cNvSpPr>
          <p:nvPr>
            <p:ph type="subTitle" idx="1"/>
          </p:nvPr>
        </p:nvSpPr>
        <p:spPr>
          <a:xfrm>
            <a:off x="611560" y="3717032"/>
            <a:ext cx="7854696" cy="1752600"/>
          </a:xfrm>
        </p:spPr>
        <p:txBody>
          <a:bodyPr>
            <a:normAutofit/>
          </a:bodyPr>
          <a:lstStyle/>
          <a:p>
            <a:pPr algn="ctr"/>
            <a:r>
              <a:rPr lang="ar-IQ" sz="4400" b="1" dirty="0" smtClean="0">
                <a:solidFill>
                  <a:srgbClr val="7030A0"/>
                </a:solidFill>
                <a:latin typeface="Arabic Typesetting" panose="03020402040406030203" pitchFamily="66" charset="-78"/>
                <a:cs typeface="Arabic Typesetting" panose="03020402040406030203" pitchFamily="66" charset="-78"/>
              </a:rPr>
              <a:t>اعداد </a:t>
            </a:r>
          </a:p>
          <a:p>
            <a:pPr algn="ctr"/>
            <a:r>
              <a:rPr lang="ar-IQ" sz="4400" b="1" dirty="0" smtClean="0">
                <a:solidFill>
                  <a:srgbClr val="7030A0"/>
                </a:solidFill>
                <a:latin typeface="Arabic Typesetting" panose="03020402040406030203" pitchFamily="66" charset="-78"/>
                <a:cs typeface="Arabic Typesetting" panose="03020402040406030203" pitchFamily="66" charset="-78"/>
              </a:rPr>
              <a:t>م.م. رغدة سعد محمد </a:t>
            </a:r>
            <a:endParaRPr lang="ar-IQ" sz="4400" b="1" dirty="0">
              <a:solidFill>
                <a:srgbClr val="7030A0"/>
              </a:solidFill>
              <a:latin typeface="Arabic Typesetting" panose="03020402040406030203" pitchFamily="66" charset="-78"/>
              <a:cs typeface="Arabic Typesetting" panose="03020402040406030203" pitchFamily="66" charset="-78"/>
            </a:endParaRPr>
          </a:p>
        </p:txBody>
      </p:sp>
    </p:spTree>
    <p:extLst>
      <p:ext uri="{BB962C8B-B14F-4D97-AF65-F5344CB8AC3E}">
        <p14:creationId xmlns:p14="http://schemas.microsoft.com/office/powerpoint/2010/main" val="3064920699"/>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55576" y="548680"/>
            <a:ext cx="7776864" cy="722344"/>
          </a:xfrm>
          <a:ln/>
        </p:spPr>
        <p:style>
          <a:lnRef idx="0">
            <a:schemeClr val="accent5"/>
          </a:lnRef>
          <a:fillRef idx="3">
            <a:schemeClr val="accent5"/>
          </a:fillRef>
          <a:effectRef idx="3">
            <a:schemeClr val="accent5"/>
          </a:effectRef>
          <a:fontRef idx="minor">
            <a:schemeClr val="lt1"/>
          </a:fontRef>
        </p:style>
        <p:txBody>
          <a:bodyPr>
            <a:normAutofit/>
          </a:bodyPr>
          <a:lstStyle/>
          <a:p>
            <a:pPr algn="ctr"/>
            <a:r>
              <a:rPr lang="ar-IQ" sz="2800" dirty="0" smtClean="0"/>
              <a:t> </a:t>
            </a:r>
            <a:r>
              <a:rPr lang="ar-IQ" sz="2800" dirty="0"/>
              <a:t>التدرن </a:t>
            </a:r>
            <a:r>
              <a:rPr lang="en-US" sz="2800" dirty="0"/>
              <a:t>Tuberculosis</a:t>
            </a:r>
          </a:p>
        </p:txBody>
      </p:sp>
      <p:sp>
        <p:nvSpPr>
          <p:cNvPr id="3" name="Content Placeholder 2"/>
          <p:cNvSpPr>
            <a:spLocks noGrp="1"/>
          </p:cNvSpPr>
          <p:nvPr>
            <p:ph idx="1"/>
          </p:nvPr>
        </p:nvSpPr>
        <p:spPr>
          <a:xfrm>
            <a:off x="395536" y="1484784"/>
            <a:ext cx="8291264" cy="5256584"/>
          </a:xfrm>
        </p:spPr>
        <p:txBody>
          <a:bodyPr>
            <a:noAutofit/>
          </a:bodyPr>
          <a:lstStyle/>
          <a:p>
            <a:pPr marL="92075" indent="0" algn="justLow" defTabSz="182563">
              <a:buNone/>
              <a:tabLst>
                <a:tab pos="182563" algn="l"/>
              </a:tabLst>
            </a:pPr>
            <a:r>
              <a:rPr lang="ar-IQ" sz="1800" dirty="0" smtClean="0">
                <a:latin typeface="Arial" panose="020B0604020202020204" pitchFamily="34" charset="0"/>
                <a:ea typeface="Times New Roman"/>
                <a:cs typeface="Arial" panose="020B0604020202020204" pitchFamily="34" charset="0"/>
              </a:rPr>
              <a:t>مرض </a:t>
            </a:r>
            <a:r>
              <a:rPr lang="ar-IQ" sz="1800" dirty="0">
                <a:latin typeface="Arial" panose="020B0604020202020204" pitchFamily="34" charset="0"/>
                <a:ea typeface="Times New Roman"/>
                <a:cs typeface="Arial" panose="020B0604020202020204" pitchFamily="34" charset="0"/>
              </a:rPr>
              <a:t>معدي وهو أوسع الأمراض انتشاراً في جميع أنحاء العالم، وهو مرض يصيب الحيوان ومنه إلى الإنسان </a:t>
            </a:r>
            <a:r>
              <a:rPr lang="en-US" sz="1800" dirty="0" err="1">
                <a:latin typeface="Arial" panose="020B0604020202020204" pitchFamily="34" charset="0"/>
                <a:ea typeface="Times New Roman"/>
                <a:cs typeface="Arial" panose="020B0604020202020204" pitchFamily="34" charset="0"/>
              </a:rPr>
              <a:t>Zoontic</a:t>
            </a:r>
            <a:r>
              <a:rPr lang="en-US" sz="1800" dirty="0">
                <a:latin typeface="Arial" panose="020B0604020202020204" pitchFamily="34" charset="0"/>
                <a:ea typeface="Times New Roman"/>
                <a:cs typeface="Arial" panose="020B0604020202020204" pitchFamily="34" charset="0"/>
              </a:rPr>
              <a:t> disease </a:t>
            </a:r>
            <a:r>
              <a:rPr lang="ar-IQ" sz="1800" dirty="0">
                <a:latin typeface="Arial" panose="020B0604020202020204" pitchFamily="34" charset="0"/>
                <a:ea typeface="Times New Roman"/>
                <a:cs typeface="Arial" panose="020B0604020202020204" pitchFamily="34" charset="0"/>
              </a:rPr>
              <a:t>مثل الأبقار والجاموس والدجاج والطيور. </a:t>
            </a:r>
          </a:p>
          <a:p>
            <a:pPr marL="92075" indent="0" algn="justLow" defTabSz="182563">
              <a:buNone/>
              <a:tabLst>
                <a:tab pos="182563" algn="l"/>
              </a:tabLst>
            </a:pPr>
            <a:r>
              <a:rPr lang="ar-IQ" sz="1800" dirty="0">
                <a:latin typeface="Arial" panose="020B0604020202020204" pitchFamily="34" charset="0"/>
                <a:ea typeface="Times New Roman"/>
                <a:cs typeface="Arial" panose="020B0604020202020204" pitchFamily="34" charset="0"/>
              </a:rPr>
              <a:t>-	</a:t>
            </a:r>
            <a:r>
              <a:rPr lang="ar-IQ" sz="1800" b="1" dirty="0">
                <a:solidFill>
                  <a:srgbClr val="FF0000"/>
                </a:solidFill>
                <a:latin typeface="Arial" panose="020B0604020202020204" pitchFamily="34" charset="0"/>
                <a:ea typeface="Times New Roman"/>
                <a:cs typeface="Arial" panose="020B0604020202020204" pitchFamily="34" charset="0"/>
              </a:rPr>
              <a:t>المسبب:- </a:t>
            </a:r>
            <a:r>
              <a:rPr lang="ar-IQ" sz="1800" dirty="0">
                <a:latin typeface="Arial" panose="020B0604020202020204" pitchFamily="34" charset="0"/>
                <a:ea typeface="Times New Roman"/>
                <a:cs typeface="Arial" panose="020B0604020202020204" pitchFamily="34" charset="0"/>
              </a:rPr>
              <a:t>ميكروبات التدرن </a:t>
            </a:r>
            <a:r>
              <a:rPr lang="en-US" sz="1800" dirty="0">
                <a:latin typeface="Arial" panose="020B0604020202020204" pitchFamily="34" charset="0"/>
                <a:ea typeface="Times New Roman"/>
                <a:cs typeface="Arial" panose="020B0604020202020204" pitchFamily="34" charset="0"/>
              </a:rPr>
              <a:t>Mycobacterium </a:t>
            </a:r>
            <a:r>
              <a:rPr lang="en-US" sz="1800" dirty="0" err="1">
                <a:latin typeface="Arial" panose="020B0604020202020204" pitchFamily="34" charset="0"/>
                <a:ea typeface="Times New Roman"/>
                <a:cs typeface="Arial" panose="020B0604020202020204" pitchFamily="34" charset="0"/>
              </a:rPr>
              <a:t>Tubeculosis</a:t>
            </a:r>
            <a:r>
              <a:rPr lang="en-US" sz="1800" dirty="0">
                <a:latin typeface="Arial" panose="020B0604020202020204" pitchFamily="34" charset="0"/>
                <a:ea typeface="Times New Roman"/>
                <a:cs typeface="Arial" panose="020B0604020202020204" pitchFamily="34" charset="0"/>
              </a:rPr>
              <a:t>. </a:t>
            </a:r>
          </a:p>
          <a:p>
            <a:pPr marL="92075" indent="0" algn="justLow" defTabSz="182563">
              <a:buNone/>
              <a:tabLst>
                <a:tab pos="182563" algn="l"/>
              </a:tabLst>
            </a:pPr>
            <a:r>
              <a:rPr lang="en-US" sz="1800" dirty="0">
                <a:latin typeface="Arial" panose="020B0604020202020204" pitchFamily="34" charset="0"/>
                <a:ea typeface="Times New Roman"/>
                <a:cs typeface="Arial" panose="020B0604020202020204" pitchFamily="34" charset="0"/>
              </a:rPr>
              <a:t>-	</a:t>
            </a:r>
            <a:r>
              <a:rPr lang="ar-IQ" sz="1800" b="1" dirty="0">
                <a:solidFill>
                  <a:srgbClr val="FF0000"/>
                </a:solidFill>
                <a:latin typeface="Arial" panose="020B0604020202020204" pitchFamily="34" charset="0"/>
                <a:ea typeface="Times New Roman"/>
                <a:cs typeface="Arial" panose="020B0604020202020204" pitchFamily="34" charset="0"/>
              </a:rPr>
              <a:t>أنواع الميكروبات:- </a:t>
            </a:r>
          </a:p>
          <a:p>
            <a:pPr marL="92075" indent="0" algn="justLow" defTabSz="182563">
              <a:buNone/>
              <a:tabLst>
                <a:tab pos="182563" algn="l"/>
              </a:tabLst>
            </a:pPr>
            <a:r>
              <a:rPr lang="ar-IQ" sz="1800" dirty="0">
                <a:latin typeface="Arial" panose="020B0604020202020204" pitchFamily="34" charset="0"/>
                <a:ea typeface="Times New Roman"/>
                <a:cs typeface="Arial" panose="020B0604020202020204" pitchFamily="34" charset="0"/>
              </a:rPr>
              <a:t>النوع الإنساني </a:t>
            </a:r>
            <a:r>
              <a:rPr lang="en-US" sz="1800" dirty="0">
                <a:latin typeface="Arial" panose="020B0604020202020204" pitchFamily="34" charset="0"/>
                <a:ea typeface="Times New Roman"/>
                <a:cs typeface="Arial" panose="020B0604020202020204" pitchFamily="34" charset="0"/>
              </a:rPr>
              <a:t>human type. </a:t>
            </a:r>
          </a:p>
          <a:p>
            <a:pPr marL="92075" indent="0" algn="justLow" defTabSz="182563">
              <a:buNone/>
              <a:tabLst>
                <a:tab pos="182563" algn="l"/>
              </a:tabLst>
            </a:pPr>
            <a:r>
              <a:rPr lang="ar-IQ" sz="1800" dirty="0">
                <a:latin typeface="Arial" panose="020B0604020202020204" pitchFamily="34" charset="0"/>
                <a:ea typeface="Times New Roman"/>
                <a:cs typeface="Arial" panose="020B0604020202020204" pitchFamily="34" charset="0"/>
              </a:rPr>
              <a:t>النوع البقري </a:t>
            </a:r>
            <a:r>
              <a:rPr lang="en-US" sz="1800" dirty="0">
                <a:latin typeface="Arial" panose="020B0604020202020204" pitchFamily="34" charset="0"/>
                <a:ea typeface="Times New Roman"/>
                <a:cs typeface="Arial" panose="020B0604020202020204" pitchFamily="34" charset="0"/>
              </a:rPr>
              <a:t>Bovine type. </a:t>
            </a:r>
          </a:p>
          <a:p>
            <a:pPr marL="92075" indent="0" algn="justLow" defTabSz="182563">
              <a:buNone/>
              <a:tabLst>
                <a:tab pos="182563" algn="l"/>
              </a:tabLst>
            </a:pPr>
            <a:r>
              <a:rPr lang="ar-IQ" sz="1800" dirty="0">
                <a:latin typeface="Arial" panose="020B0604020202020204" pitchFamily="34" charset="0"/>
                <a:ea typeface="Times New Roman"/>
                <a:cs typeface="Arial" panose="020B0604020202020204" pitchFamily="34" charset="0"/>
              </a:rPr>
              <a:t>نوعان يصيبان الطيور والأسماك ولا يصيبان الإنسان إلا نادراً. </a:t>
            </a:r>
          </a:p>
          <a:p>
            <a:pPr marL="92075" indent="0" algn="justLow" defTabSz="182563">
              <a:buNone/>
              <a:tabLst>
                <a:tab pos="182563" algn="l"/>
              </a:tabLst>
            </a:pPr>
            <a:r>
              <a:rPr lang="ar-IQ" sz="1800" dirty="0">
                <a:latin typeface="Arial" panose="020B0604020202020204" pitchFamily="34" charset="0"/>
                <a:ea typeface="Times New Roman"/>
                <a:cs typeface="Arial" panose="020B0604020202020204" pitchFamily="34" charset="0"/>
              </a:rPr>
              <a:t>-	</a:t>
            </a:r>
            <a:r>
              <a:rPr lang="ar-IQ" sz="1800" b="1" dirty="0">
                <a:solidFill>
                  <a:srgbClr val="FF0000"/>
                </a:solidFill>
                <a:latin typeface="Arial" panose="020B0604020202020204" pitchFamily="34" charset="0"/>
                <a:ea typeface="Times New Roman"/>
                <a:cs typeface="Arial" panose="020B0604020202020204" pitchFamily="34" charset="0"/>
              </a:rPr>
              <a:t>مصادر العدوى:- </a:t>
            </a:r>
          </a:p>
          <a:p>
            <a:pPr marL="92075" indent="0" algn="justLow" defTabSz="182563">
              <a:buNone/>
              <a:tabLst>
                <a:tab pos="182563" algn="l"/>
              </a:tabLst>
            </a:pPr>
            <a:r>
              <a:rPr lang="ar-IQ" sz="1800" dirty="0">
                <a:latin typeface="Arial" panose="020B0604020202020204" pitchFamily="34" charset="0"/>
                <a:ea typeface="Times New Roman"/>
                <a:cs typeface="Arial" panose="020B0604020202020204" pitchFamily="34" charset="0"/>
              </a:rPr>
              <a:t>1.	تخرج عصيات التدرن في بصاق الإنسان المريض بتدرن الجهاز التنفسي أو في برازه إذا كان مريضاً بتدرن الأمعاء أو في إدراره إذا كان مريضاً بتدرن الجهاز البولي وكذلك يخرج مع الصديد من الخراج والناسور. </a:t>
            </a:r>
          </a:p>
          <a:p>
            <a:pPr marL="92075" indent="0" algn="justLow" defTabSz="182563">
              <a:buNone/>
              <a:tabLst>
                <a:tab pos="182563" algn="l"/>
              </a:tabLst>
            </a:pPr>
            <a:r>
              <a:rPr lang="ar-IQ" sz="1800" dirty="0">
                <a:latin typeface="Arial" panose="020B0604020202020204" pitchFamily="34" charset="0"/>
                <a:ea typeface="Times New Roman"/>
                <a:cs typeface="Arial" panose="020B0604020202020204" pitchFamily="34" charset="0"/>
              </a:rPr>
              <a:t>2.	الحيوانات المريضة تخرج العصيات في الحليب والبراز وقد توجد في لحوم الحيوانات. </a:t>
            </a:r>
          </a:p>
          <a:p>
            <a:pPr marL="92075" indent="0" algn="justLow" defTabSz="182563">
              <a:buNone/>
              <a:tabLst>
                <a:tab pos="182563" algn="l"/>
              </a:tabLst>
            </a:pPr>
            <a:r>
              <a:rPr lang="ar-IQ" sz="1800" dirty="0">
                <a:latin typeface="Arial" panose="020B0604020202020204" pitchFamily="34" charset="0"/>
                <a:ea typeface="Times New Roman"/>
                <a:cs typeface="Arial" panose="020B0604020202020204" pitchFamily="34" charset="0"/>
              </a:rPr>
              <a:t>3.	طرق غير مباشرة كالهواء والأتربة المتطايرة. </a:t>
            </a:r>
          </a:p>
          <a:p>
            <a:pPr marL="92075" indent="0" algn="justLow" defTabSz="182563">
              <a:buNone/>
              <a:tabLst>
                <a:tab pos="182563" algn="l"/>
              </a:tabLst>
            </a:pPr>
            <a:r>
              <a:rPr lang="ar-IQ" sz="1800" dirty="0">
                <a:latin typeface="Arial" panose="020B0604020202020204" pitchFamily="34" charset="0"/>
                <a:ea typeface="Times New Roman"/>
                <a:cs typeface="Arial" panose="020B0604020202020204" pitchFamily="34" charset="0"/>
              </a:rPr>
              <a:t>4.	عن طريق أدوات المريض الملوثة بالبصاق أو اللعاب. </a:t>
            </a:r>
          </a:p>
          <a:p>
            <a:pPr marL="92075" indent="0" algn="justLow" defTabSz="182563">
              <a:buNone/>
              <a:tabLst>
                <a:tab pos="182563" algn="l"/>
              </a:tabLst>
            </a:pPr>
            <a:r>
              <a:rPr lang="ar-IQ" sz="1800" dirty="0">
                <a:latin typeface="Arial" panose="020B0604020202020204" pitchFamily="34" charset="0"/>
                <a:ea typeface="Times New Roman"/>
                <a:cs typeface="Arial" panose="020B0604020202020204" pitchFamily="34" charset="0"/>
              </a:rPr>
              <a:t>5.	المأكولات والمشروبات خصوصاً الحليب واللحوم. </a:t>
            </a:r>
          </a:p>
          <a:p>
            <a:pPr marL="92075" indent="0" algn="justLow" defTabSz="182563">
              <a:buNone/>
              <a:tabLst>
                <a:tab pos="182563" algn="l"/>
              </a:tabLst>
            </a:pPr>
            <a:r>
              <a:rPr lang="ar-IQ" sz="1800" dirty="0">
                <a:latin typeface="Arial" panose="020B0604020202020204" pitchFamily="34" charset="0"/>
                <a:ea typeface="Times New Roman"/>
                <a:cs typeface="Arial" panose="020B0604020202020204" pitchFamily="34" charset="0"/>
              </a:rPr>
              <a:t>6.	الذباب عامل هام في نقل العدوى</a:t>
            </a:r>
            <a:r>
              <a:rPr lang="ar-IQ" sz="1800" dirty="0" smtClean="0">
                <a:latin typeface="Arial" panose="020B0604020202020204" pitchFamily="34" charset="0"/>
                <a:ea typeface="Times New Roman"/>
                <a:cs typeface="Arial" panose="020B0604020202020204" pitchFamily="34" charset="0"/>
              </a:rPr>
              <a:t>.</a:t>
            </a:r>
            <a:endParaRPr lang="ar-IQ" sz="1800" dirty="0">
              <a:latin typeface="Arial" panose="020B0604020202020204" pitchFamily="34" charset="0"/>
              <a:ea typeface="Times New Roman"/>
              <a:cs typeface="Arial" panose="020B0604020202020204" pitchFamily="34" charset="0"/>
            </a:endParaRPr>
          </a:p>
        </p:txBody>
      </p:sp>
    </p:spTree>
    <p:extLst>
      <p:ext uri="{BB962C8B-B14F-4D97-AF65-F5344CB8AC3E}">
        <p14:creationId xmlns:p14="http://schemas.microsoft.com/office/powerpoint/2010/main" val="4250638233"/>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692696"/>
            <a:ext cx="8229600" cy="5904656"/>
          </a:xfrm>
        </p:spPr>
        <p:txBody>
          <a:bodyPr>
            <a:normAutofit fontScale="70000" lnSpcReduction="20000"/>
          </a:bodyPr>
          <a:lstStyle/>
          <a:p>
            <a:pPr marL="0" indent="0" defTabSz="182563">
              <a:buNone/>
            </a:pPr>
            <a:r>
              <a:rPr lang="ar-IQ" b="1" dirty="0">
                <a:solidFill>
                  <a:srgbClr val="FF0000"/>
                </a:solidFill>
              </a:rPr>
              <a:t>-	أنواع التدرن:- </a:t>
            </a:r>
          </a:p>
          <a:p>
            <a:pPr marL="0" indent="0" defTabSz="182563">
              <a:buNone/>
            </a:pPr>
            <a:r>
              <a:rPr lang="ar-IQ" dirty="0"/>
              <a:t>تدرن الجهاز التنفسي (في الرئتين) – الغدد اللمفاوية – الجهاز الهضمي – المفاصل – العظام – غشاء البريتون والبلورا وأغشية المخ والقلب والكبد والكلية. </a:t>
            </a:r>
          </a:p>
          <a:p>
            <a:pPr marL="0" indent="0" defTabSz="182563">
              <a:buNone/>
            </a:pPr>
            <a:r>
              <a:rPr lang="ar-IQ" dirty="0"/>
              <a:t>-	</a:t>
            </a:r>
            <a:r>
              <a:rPr lang="ar-IQ" b="1" dirty="0">
                <a:solidFill>
                  <a:srgbClr val="FF0000"/>
                </a:solidFill>
              </a:rPr>
              <a:t>العوامل التي تتحكم في انتشار المرض </a:t>
            </a:r>
          </a:p>
          <a:p>
            <a:pPr marL="0" indent="0" defTabSz="182563">
              <a:buNone/>
            </a:pPr>
            <a:r>
              <a:rPr lang="ar-IQ" dirty="0"/>
              <a:t>1.	كمية العدوى الموجودة في المجتمع. </a:t>
            </a:r>
          </a:p>
          <a:p>
            <a:pPr marL="0" indent="0" defTabSz="182563">
              <a:buNone/>
            </a:pPr>
            <a:r>
              <a:rPr lang="ar-IQ" dirty="0"/>
              <a:t>2.	الحالة الاجتماعية كالفقر وانخفاض المستوى الاقتصادي. </a:t>
            </a:r>
          </a:p>
          <a:p>
            <a:pPr marL="0" indent="0" defTabSz="182563">
              <a:buNone/>
            </a:pPr>
            <a:r>
              <a:rPr lang="ar-IQ" dirty="0"/>
              <a:t>3.	التغذية وهي عامل مهم جداً لأن سوء التغذية يساعد على انتشار المرض. </a:t>
            </a:r>
          </a:p>
          <a:p>
            <a:pPr marL="0" indent="0" defTabSz="182563">
              <a:buNone/>
            </a:pPr>
            <a:r>
              <a:rPr lang="ar-IQ" dirty="0"/>
              <a:t>4.	الإجهاد الزائد. </a:t>
            </a:r>
          </a:p>
          <a:p>
            <a:pPr marL="0" indent="0" defTabSz="182563">
              <a:buNone/>
            </a:pPr>
            <a:r>
              <a:rPr lang="ar-IQ" dirty="0"/>
              <a:t>5.	المهنة مثل عمال الصناعات الثقيلة والأطباء والممرضات وكلية الطب والتمريض وعمال صناعة الزجاج والحلاقين. </a:t>
            </a:r>
          </a:p>
          <a:p>
            <a:pPr marL="0" indent="0" defTabSz="182563">
              <a:buNone/>
            </a:pPr>
            <a:r>
              <a:rPr lang="ar-IQ" dirty="0"/>
              <a:t>6.	الهجرة من الريف إلى المدينة. </a:t>
            </a:r>
          </a:p>
          <a:p>
            <a:pPr marL="0" indent="0" defTabSz="182563">
              <a:buNone/>
            </a:pPr>
            <a:r>
              <a:rPr lang="ar-IQ" dirty="0"/>
              <a:t>7.	الوراثة لا تأثير له في الاستعداد للإصابة. </a:t>
            </a:r>
          </a:p>
          <a:p>
            <a:pPr marL="0" indent="0" defTabSz="182563">
              <a:buNone/>
            </a:pPr>
            <a:r>
              <a:rPr lang="ar-IQ" dirty="0"/>
              <a:t>-	</a:t>
            </a:r>
            <a:r>
              <a:rPr lang="ar-IQ" b="1" dirty="0">
                <a:solidFill>
                  <a:srgbClr val="FF0000"/>
                </a:solidFill>
              </a:rPr>
              <a:t>فترة الحضانة:- (4-12) أسبوع. </a:t>
            </a:r>
          </a:p>
          <a:p>
            <a:pPr marL="0" indent="0" defTabSz="182563">
              <a:buNone/>
            </a:pPr>
            <a:r>
              <a:rPr lang="ar-IQ" dirty="0"/>
              <a:t>-	أعراض المرض:- الشعور بالتعب والحمى والهزال – سعال – نفث دموي – آلام الصدر – بحة الصوت. </a:t>
            </a:r>
          </a:p>
          <a:p>
            <a:pPr marL="0" indent="0" defTabSz="182563">
              <a:buNone/>
            </a:pPr>
            <a:r>
              <a:rPr lang="ar-IQ" dirty="0"/>
              <a:t>-	فترة انتقال العدوى:- طول فترة إفراز العصيات في البصاق تقل العدوى عند استعمال الأدوية المضادة. </a:t>
            </a:r>
          </a:p>
          <a:p>
            <a:pPr marL="0" indent="0" defTabSz="182563">
              <a:buNone/>
            </a:pPr>
            <a:r>
              <a:rPr lang="ar-IQ" dirty="0"/>
              <a:t>-	</a:t>
            </a:r>
            <a:r>
              <a:rPr lang="ar-IQ" b="1" dirty="0">
                <a:solidFill>
                  <a:srgbClr val="FF0000"/>
                </a:solidFill>
              </a:rPr>
              <a:t>طرق اكتشاف المرض:- </a:t>
            </a:r>
          </a:p>
          <a:p>
            <a:pPr marL="0" indent="0" defTabSz="182563">
              <a:buNone/>
            </a:pPr>
            <a:r>
              <a:rPr lang="ar-IQ" dirty="0"/>
              <a:t>1.	الأعراض والعلامات السريرية (الفحص السريري). </a:t>
            </a:r>
          </a:p>
          <a:p>
            <a:pPr marL="0" indent="0" defTabSz="182563">
              <a:buNone/>
            </a:pPr>
            <a:r>
              <a:rPr lang="ar-IQ" dirty="0"/>
              <a:t>2.	وجود عصيات التدرن في البصاق (تكتشف بحسمة مصبوغة بصبغة زيل نيلسن). </a:t>
            </a:r>
          </a:p>
          <a:p>
            <a:pPr marL="0" indent="0" defTabSz="182563">
              <a:buNone/>
            </a:pPr>
            <a:r>
              <a:rPr lang="ar-IQ" dirty="0"/>
              <a:t>3.	التصوير الشعاعي </a:t>
            </a:r>
            <a:r>
              <a:rPr lang="en-US" dirty="0"/>
              <a:t>Chest X - ray. </a:t>
            </a:r>
            <a:endParaRPr lang="en-US" dirty="0" smtClean="0"/>
          </a:p>
          <a:p>
            <a:pPr marL="0" indent="0" defTabSz="182563">
              <a:buNone/>
            </a:pPr>
            <a:r>
              <a:rPr lang="ar-IQ" dirty="0" smtClean="0"/>
              <a:t>4- فحص حساسية الجلد وتسمى فحوص حساسية الأدوية المضادة للتدرن. </a:t>
            </a:r>
          </a:p>
          <a:p>
            <a:pPr marL="0" indent="0" defTabSz="182563">
              <a:buNone/>
            </a:pPr>
            <a:endParaRPr lang="ar-IQ" dirty="0"/>
          </a:p>
        </p:txBody>
      </p:sp>
    </p:spTree>
    <p:extLst>
      <p:ext uri="{BB962C8B-B14F-4D97-AF65-F5344CB8AC3E}">
        <p14:creationId xmlns:p14="http://schemas.microsoft.com/office/powerpoint/2010/main" val="3029906996"/>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836712"/>
            <a:ext cx="8229600" cy="5832648"/>
          </a:xfrm>
        </p:spPr>
        <p:txBody>
          <a:bodyPr>
            <a:normAutofit fontScale="92500" lnSpcReduction="20000"/>
          </a:bodyPr>
          <a:lstStyle/>
          <a:p>
            <a:pPr marL="342900" lvl="0" indent="-342900" algn="justLow">
              <a:buFont typeface="Wingdings"/>
              <a:buChar char=""/>
              <a:tabLst>
                <a:tab pos="226695" algn="l"/>
              </a:tabLst>
            </a:pPr>
            <a:r>
              <a:rPr lang="ar-IQ" sz="2800" b="1" dirty="0">
                <a:solidFill>
                  <a:srgbClr val="FF0000"/>
                </a:solidFill>
                <a:latin typeface="Times New Roman"/>
                <a:ea typeface="Times New Roman"/>
                <a:cs typeface="Simplified Arabic"/>
              </a:rPr>
              <a:t>الإجراءات الوقائية:- </a:t>
            </a:r>
            <a:endParaRPr lang="en-US" sz="2400" dirty="0">
              <a:solidFill>
                <a:srgbClr val="FF0000"/>
              </a:solidFill>
              <a:latin typeface="Times New Roman"/>
              <a:ea typeface="Times New Roman"/>
            </a:endParaRPr>
          </a:p>
          <a:p>
            <a:pPr marL="533400" lvl="2" indent="-228600" algn="justLow">
              <a:buFont typeface="+mj-lt"/>
              <a:buAutoNum type="arabicPeriod"/>
              <a:tabLst>
                <a:tab pos="226695" algn="l"/>
              </a:tabLst>
            </a:pPr>
            <a:r>
              <a:rPr lang="ar-IQ" sz="2400" dirty="0">
                <a:latin typeface="Times New Roman"/>
                <a:ea typeface="Times New Roman"/>
                <a:cs typeface="Simplified Arabic"/>
              </a:rPr>
              <a:t>تحسين الأحوال الاجتماعية. </a:t>
            </a:r>
            <a:endParaRPr lang="en-US" sz="2000" dirty="0">
              <a:latin typeface="Times New Roman"/>
              <a:ea typeface="Times New Roman"/>
            </a:endParaRPr>
          </a:p>
          <a:p>
            <a:pPr marL="533400" lvl="2" indent="-228600" algn="justLow">
              <a:buFont typeface="+mj-lt"/>
              <a:buAutoNum type="arabicPeriod"/>
              <a:tabLst>
                <a:tab pos="226695" algn="l"/>
              </a:tabLst>
            </a:pPr>
            <a:r>
              <a:rPr lang="ar-IQ" sz="2400" dirty="0">
                <a:latin typeface="Times New Roman"/>
                <a:ea typeface="Times New Roman"/>
                <a:cs typeface="Simplified Arabic"/>
              </a:rPr>
              <a:t>التثقيف الصحي حول خطورة المرض. </a:t>
            </a:r>
            <a:endParaRPr lang="en-US" sz="2000" dirty="0">
              <a:latin typeface="Times New Roman"/>
              <a:ea typeface="Times New Roman"/>
            </a:endParaRPr>
          </a:p>
          <a:p>
            <a:pPr marL="533400" lvl="2" indent="-228600" algn="justLow">
              <a:buFont typeface="+mj-lt"/>
              <a:buAutoNum type="arabicPeriod"/>
              <a:tabLst>
                <a:tab pos="226695" algn="l"/>
              </a:tabLst>
            </a:pPr>
            <a:r>
              <a:rPr lang="ar-IQ" sz="2400" dirty="0">
                <a:latin typeface="Times New Roman"/>
                <a:ea typeface="Times New Roman"/>
                <a:cs typeface="Simplified Arabic"/>
              </a:rPr>
              <a:t>تلقيح الأطفال بلقاح </a:t>
            </a:r>
            <a:r>
              <a:rPr lang="en-US" sz="2400" dirty="0">
                <a:latin typeface="Times New Roman"/>
                <a:ea typeface="Times New Roman"/>
                <a:cs typeface="Simplified Arabic"/>
              </a:rPr>
              <a:t>BCG</a:t>
            </a:r>
            <a:r>
              <a:rPr lang="ar-IQ" sz="2400" dirty="0">
                <a:latin typeface="Times New Roman"/>
                <a:ea typeface="Times New Roman"/>
                <a:cs typeface="Simplified Arabic"/>
              </a:rPr>
              <a:t> ويعاد في حالة فشله. </a:t>
            </a:r>
            <a:endParaRPr lang="en-US" sz="2000" dirty="0">
              <a:latin typeface="Times New Roman"/>
              <a:ea typeface="Times New Roman"/>
            </a:endParaRPr>
          </a:p>
          <a:p>
            <a:pPr marL="533400" lvl="2" indent="-228600" algn="justLow">
              <a:buFont typeface="+mj-lt"/>
              <a:buAutoNum type="arabicPeriod"/>
              <a:tabLst>
                <a:tab pos="226695" algn="l"/>
              </a:tabLst>
            </a:pPr>
            <a:r>
              <a:rPr lang="ar-IQ" sz="2400" dirty="0">
                <a:latin typeface="Times New Roman"/>
                <a:ea typeface="Times New Roman"/>
                <a:cs typeface="Simplified Arabic"/>
              </a:rPr>
              <a:t>توفير الإمكانيات الطبية والمختبرية لفحص المرضى والملامسين لغرض الاكتشاف المبكر للمرض. </a:t>
            </a:r>
            <a:endParaRPr lang="en-US" sz="2000" dirty="0">
              <a:latin typeface="Times New Roman"/>
              <a:ea typeface="Times New Roman"/>
            </a:endParaRPr>
          </a:p>
          <a:p>
            <a:pPr marL="533400" lvl="2" indent="-228600" algn="justLow">
              <a:buFont typeface="+mj-lt"/>
              <a:buAutoNum type="arabicPeriod"/>
              <a:tabLst>
                <a:tab pos="226695" algn="l"/>
              </a:tabLst>
            </a:pPr>
            <a:r>
              <a:rPr lang="ar-IQ" sz="2400" dirty="0">
                <a:latin typeface="Times New Roman"/>
                <a:ea typeface="Times New Roman"/>
                <a:cs typeface="Simplified Arabic"/>
              </a:rPr>
              <a:t>تأمين خدمات المتابعة العلاجية ووقاية الملامسين. </a:t>
            </a:r>
            <a:endParaRPr lang="en-US" sz="2000" dirty="0">
              <a:latin typeface="Times New Roman"/>
              <a:ea typeface="Times New Roman"/>
            </a:endParaRPr>
          </a:p>
          <a:p>
            <a:pPr marL="533400" lvl="2" indent="-228600" algn="justLow">
              <a:buFont typeface="+mj-lt"/>
              <a:buAutoNum type="arabicPeriod"/>
              <a:tabLst>
                <a:tab pos="226695" algn="l"/>
              </a:tabLst>
            </a:pPr>
            <a:r>
              <a:rPr lang="ar-IQ" sz="2400" dirty="0">
                <a:latin typeface="Times New Roman"/>
                <a:ea typeface="Times New Roman"/>
                <a:cs typeface="Simplified Arabic"/>
              </a:rPr>
              <a:t>العلاج الوقائي بمادة الايزونايزايد. </a:t>
            </a:r>
            <a:endParaRPr lang="en-US" sz="2000" dirty="0">
              <a:latin typeface="Times New Roman"/>
              <a:ea typeface="Times New Roman"/>
            </a:endParaRPr>
          </a:p>
          <a:p>
            <a:pPr marL="533400" lvl="2" indent="-228600" algn="justLow">
              <a:buFont typeface="+mj-lt"/>
              <a:buAutoNum type="arabicPeriod"/>
              <a:tabLst>
                <a:tab pos="226695" algn="l"/>
              </a:tabLst>
            </a:pPr>
            <a:r>
              <a:rPr lang="ar-IQ" sz="2400" dirty="0">
                <a:latin typeface="Times New Roman"/>
                <a:ea typeface="Times New Roman"/>
                <a:cs typeface="Simplified Arabic"/>
              </a:rPr>
              <a:t>أجراء فحص التيوبركيولين للقضاء على التدرن بين الماشية.</a:t>
            </a:r>
            <a:endParaRPr lang="en-US" sz="2000" dirty="0">
              <a:latin typeface="Times New Roman"/>
              <a:ea typeface="Times New Roman"/>
            </a:endParaRPr>
          </a:p>
          <a:p>
            <a:pPr marL="533400" lvl="2" indent="-228600" algn="justLow">
              <a:buFont typeface="+mj-lt"/>
              <a:buAutoNum type="arabicPeriod"/>
              <a:tabLst>
                <a:tab pos="226695" algn="l"/>
              </a:tabLst>
            </a:pPr>
            <a:r>
              <a:rPr lang="ar-IQ" sz="2400" dirty="0">
                <a:latin typeface="Times New Roman"/>
                <a:ea typeface="Times New Roman"/>
                <a:cs typeface="Simplified Arabic"/>
              </a:rPr>
              <a:t>أجراء فحص البصاق المباشر في المناطق ذات الإصابة العالية. </a:t>
            </a:r>
            <a:endParaRPr lang="en-US" sz="2000" dirty="0">
              <a:latin typeface="Times New Roman"/>
              <a:ea typeface="Times New Roman"/>
            </a:endParaRPr>
          </a:p>
          <a:p>
            <a:pPr marL="342900" lvl="0" indent="-342900" algn="justLow">
              <a:buFont typeface="Wingdings"/>
              <a:buChar char=""/>
              <a:tabLst>
                <a:tab pos="226695" algn="l"/>
              </a:tabLst>
            </a:pPr>
            <a:r>
              <a:rPr lang="ar-IQ" sz="2800" b="1" dirty="0">
                <a:solidFill>
                  <a:srgbClr val="FF0000"/>
                </a:solidFill>
                <a:latin typeface="Times New Roman"/>
                <a:ea typeface="Times New Roman"/>
                <a:cs typeface="Simplified Arabic"/>
              </a:rPr>
              <a:t>الإجراءات المتخذة للملامسين والمريض والبيئة:-</a:t>
            </a:r>
            <a:endParaRPr lang="en-US" sz="2400" dirty="0">
              <a:solidFill>
                <a:srgbClr val="FF0000"/>
              </a:solidFill>
              <a:latin typeface="Times New Roman"/>
              <a:ea typeface="Times New Roman"/>
            </a:endParaRPr>
          </a:p>
          <a:p>
            <a:pPr marL="342900" lvl="0" indent="-342900" algn="justLow">
              <a:buFont typeface="+mj-lt"/>
              <a:buAutoNum type="arabicPeriod"/>
              <a:tabLst>
                <a:tab pos="226695" algn="l"/>
              </a:tabLst>
            </a:pPr>
            <a:r>
              <a:rPr lang="ar-IQ" sz="2800" dirty="0">
                <a:latin typeface="Times New Roman"/>
                <a:ea typeface="Times New Roman"/>
                <a:cs typeface="Simplified Arabic"/>
              </a:rPr>
              <a:t>الإبلاغ عن الإصابة. </a:t>
            </a:r>
            <a:endParaRPr lang="en-US" sz="2400" dirty="0">
              <a:latin typeface="Times New Roman"/>
              <a:ea typeface="Times New Roman"/>
            </a:endParaRPr>
          </a:p>
          <a:p>
            <a:pPr marL="342900" lvl="0" indent="-342900" algn="justLow">
              <a:buFont typeface="+mj-lt"/>
              <a:buAutoNum type="arabicPeriod"/>
              <a:tabLst>
                <a:tab pos="226695" algn="l"/>
              </a:tabLst>
            </a:pPr>
            <a:r>
              <a:rPr lang="ar-IQ" sz="2800" dirty="0">
                <a:latin typeface="Times New Roman"/>
                <a:ea typeface="Times New Roman"/>
                <a:cs typeface="Simplified Arabic"/>
              </a:rPr>
              <a:t>العزل. </a:t>
            </a:r>
            <a:endParaRPr lang="en-US" sz="2400" dirty="0">
              <a:latin typeface="Times New Roman"/>
              <a:ea typeface="Times New Roman"/>
            </a:endParaRPr>
          </a:p>
          <a:p>
            <a:pPr marL="342900" lvl="0" indent="-342900" algn="justLow">
              <a:buFont typeface="+mj-lt"/>
              <a:buAutoNum type="arabicPeriod"/>
              <a:tabLst>
                <a:tab pos="226695" algn="l"/>
              </a:tabLst>
            </a:pPr>
            <a:r>
              <a:rPr lang="ar-IQ" sz="2800" dirty="0">
                <a:latin typeface="Times New Roman"/>
                <a:ea typeface="Times New Roman"/>
                <a:cs typeface="Simplified Arabic"/>
              </a:rPr>
              <a:t>التطهير المصاحب لإفرازات المريض. </a:t>
            </a:r>
            <a:endParaRPr lang="en-US" sz="2400" dirty="0">
              <a:latin typeface="Times New Roman"/>
              <a:ea typeface="Times New Roman"/>
            </a:endParaRPr>
          </a:p>
          <a:p>
            <a:pPr marL="342900" lvl="0" indent="-342900" algn="justLow">
              <a:buFont typeface="+mj-lt"/>
              <a:buAutoNum type="arabicPeriod"/>
              <a:tabLst>
                <a:tab pos="226695" algn="l"/>
              </a:tabLst>
            </a:pPr>
            <a:r>
              <a:rPr lang="ar-IQ" sz="2800" dirty="0">
                <a:latin typeface="Times New Roman"/>
                <a:ea typeface="Times New Roman"/>
                <a:cs typeface="Simplified Arabic"/>
              </a:rPr>
              <a:t>العلاج الوقائي للملامسين وإعطاء لقاح للأطفال الرضع وصغار السن. </a:t>
            </a:r>
            <a:endParaRPr lang="en-US" sz="2400" dirty="0">
              <a:latin typeface="Times New Roman"/>
              <a:ea typeface="Times New Roman"/>
            </a:endParaRPr>
          </a:p>
          <a:p>
            <a:pPr marL="342900" lvl="0" indent="-342900" algn="justLow">
              <a:buFont typeface="+mj-lt"/>
              <a:buAutoNum type="arabicPeriod"/>
              <a:tabLst>
                <a:tab pos="226695" algn="l"/>
              </a:tabLst>
            </a:pPr>
            <a:r>
              <a:rPr lang="ar-IQ" sz="2800" dirty="0">
                <a:latin typeface="Times New Roman"/>
                <a:ea typeface="Times New Roman"/>
                <a:cs typeface="Simplified Arabic"/>
              </a:rPr>
              <a:t>فحص الملامسين باختبار توبر كولين </a:t>
            </a:r>
            <a:r>
              <a:rPr lang="en-US" sz="2800" dirty="0" err="1">
                <a:latin typeface="Times New Roman"/>
                <a:ea typeface="Times New Roman"/>
                <a:cs typeface="Simplified Arabic"/>
              </a:rPr>
              <a:t>Tubercullin</a:t>
            </a:r>
            <a:r>
              <a:rPr lang="ar-IQ" sz="2800" dirty="0">
                <a:latin typeface="Times New Roman"/>
                <a:ea typeface="Times New Roman"/>
                <a:cs typeface="Simplified Arabic"/>
              </a:rPr>
              <a:t>. </a:t>
            </a:r>
            <a:endParaRPr lang="en-US" sz="2400" dirty="0">
              <a:latin typeface="Times New Roman"/>
              <a:ea typeface="Times New Roman"/>
            </a:endParaRPr>
          </a:p>
          <a:p>
            <a:endParaRPr lang="ar-IQ" dirty="0"/>
          </a:p>
        </p:txBody>
      </p:sp>
    </p:spTree>
    <p:extLst>
      <p:ext uri="{BB962C8B-B14F-4D97-AF65-F5344CB8AC3E}">
        <p14:creationId xmlns:p14="http://schemas.microsoft.com/office/powerpoint/2010/main" val="1428506833"/>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9552" y="692696"/>
            <a:ext cx="8229600" cy="947928"/>
          </a:xfrm>
          <a:scene3d>
            <a:camera prst="orthographicFront"/>
            <a:lightRig rig="threePt" dir="t"/>
          </a:scene3d>
          <a:sp3d>
            <a:bevelT w="152400" h="50800" prst="softRound"/>
          </a:sp3d>
        </p:spPr>
        <p:style>
          <a:lnRef idx="1">
            <a:schemeClr val="accent6"/>
          </a:lnRef>
          <a:fillRef idx="2">
            <a:schemeClr val="accent6"/>
          </a:fillRef>
          <a:effectRef idx="1">
            <a:schemeClr val="accent6"/>
          </a:effectRef>
          <a:fontRef idx="minor">
            <a:schemeClr val="dk1"/>
          </a:fontRef>
        </p:style>
        <p:txBody>
          <a:bodyPr>
            <a:normAutofit fontScale="90000"/>
          </a:bodyPr>
          <a:lstStyle/>
          <a:p>
            <a:pPr algn="ctr">
              <a:lnSpc>
                <a:spcPct val="150000"/>
              </a:lnSpc>
            </a:pPr>
            <a:r>
              <a:rPr lang="ar-SA" sz="4000" dirty="0" smtClean="0"/>
              <a:t>الحمى النزفية </a:t>
            </a:r>
            <a:r>
              <a:rPr lang="en-US" sz="4000" dirty="0">
                <a:solidFill>
                  <a:srgbClr val="202122"/>
                </a:solidFill>
              </a:rPr>
              <a:t>hemorrhagic fever</a:t>
            </a:r>
            <a:endParaRPr lang="ar-IQ" sz="4000" dirty="0"/>
          </a:p>
        </p:txBody>
      </p:sp>
      <p:sp>
        <p:nvSpPr>
          <p:cNvPr id="3" name="Content Placeholder 2"/>
          <p:cNvSpPr>
            <a:spLocks noGrp="1"/>
          </p:cNvSpPr>
          <p:nvPr>
            <p:ph idx="1"/>
          </p:nvPr>
        </p:nvSpPr>
        <p:spPr>
          <a:xfrm>
            <a:off x="518160" y="1935480"/>
            <a:ext cx="8168640" cy="4389120"/>
          </a:xfrm>
          <a:effectLst>
            <a:outerShdw blurRad="63500" sx="102000" sy="102000" algn="ctr" rotWithShape="0">
              <a:prstClr val="black">
                <a:alpha val="40000"/>
              </a:prstClr>
            </a:outerShdw>
          </a:effectLst>
        </p:spPr>
        <p:style>
          <a:lnRef idx="2">
            <a:schemeClr val="accent4"/>
          </a:lnRef>
          <a:fillRef idx="1">
            <a:schemeClr val="lt1"/>
          </a:fillRef>
          <a:effectRef idx="0">
            <a:schemeClr val="accent4"/>
          </a:effectRef>
          <a:fontRef idx="minor">
            <a:schemeClr val="dk1"/>
          </a:fontRef>
        </p:style>
        <p:txBody>
          <a:bodyPr>
            <a:normAutofit fontScale="92500"/>
          </a:bodyPr>
          <a:lstStyle/>
          <a:p>
            <a:pPr marL="0" indent="0" algn="justLow">
              <a:buNone/>
            </a:pPr>
            <a:r>
              <a:rPr lang="ar-SA" sz="2800" b="1" dirty="0">
                <a:solidFill>
                  <a:srgbClr val="FF0000"/>
                </a:solidFill>
                <a:ea typeface="Times New Roman"/>
                <a:cs typeface="Times New Roman"/>
              </a:rPr>
              <a:t>مرض الحمى </a:t>
            </a:r>
            <a:r>
              <a:rPr lang="ar-SA" sz="2800" b="1" dirty="0" smtClean="0">
                <a:solidFill>
                  <a:srgbClr val="FF0000"/>
                </a:solidFill>
                <a:ea typeface="Times New Roman"/>
                <a:cs typeface="Times New Roman"/>
              </a:rPr>
              <a:t>النزفية :</a:t>
            </a:r>
            <a:r>
              <a:rPr lang="ar-SA" sz="2800" dirty="0" smtClean="0">
                <a:ea typeface="Times New Roman"/>
                <a:cs typeface="Times New Roman"/>
              </a:rPr>
              <a:t>مرض </a:t>
            </a:r>
            <a:r>
              <a:rPr lang="ar-SA" sz="2800" dirty="0">
                <a:ea typeface="Times New Roman"/>
                <a:cs typeface="Times New Roman"/>
              </a:rPr>
              <a:t>فايروسي ( فيروس حمى القرم ، </a:t>
            </a:r>
            <a:r>
              <a:rPr lang="ar-SA" sz="2800" dirty="0" smtClean="0">
                <a:ea typeface="Times New Roman"/>
                <a:cs typeface="Times New Roman"/>
              </a:rPr>
              <a:t>الكونغوالنزفية) </a:t>
            </a:r>
            <a:r>
              <a:rPr lang="ar-SA" sz="2800" dirty="0">
                <a:ea typeface="Times New Roman"/>
                <a:cs typeface="Times New Roman"/>
              </a:rPr>
              <a:t>مرض خطير يصيب الانسان من امراض المجموعة الاولى للامراض الانتقالية و المشمولة بالاخبار الفوري نظراً لارتفاع معدل الهلاك في القطر و يصيب الاغنام و الماعز و الابقار و الجواميس و الخيول و انواع اخرى من الحيوانات و ينتقل منها الى الانسان عن طريق القراد ، تلعب هذه الحيوانات دور الخازن للمرض اضافةً الى الارانب و من الممكن القوارض </a:t>
            </a:r>
            <a:endParaRPr lang="ar-SA" sz="2800" dirty="0" smtClean="0">
              <a:ea typeface="Times New Roman"/>
              <a:cs typeface="Times New Roman"/>
            </a:endParaRPr>
          </a:p>
          <a:p>
            <a:pPr marL="0" lvl="0" indent="0" algn="justLow">
              <a:lnSpc>
                <a:spcPct val="115000"/>
              </a:lnSpc>
              <a:buNone/>
            </a:pPr>
            <a:r>
              <a:rPr lang="ar-SA" sz="2800" b="1" dirty="0">
                <a:solidFill>
                  <a:srgbClr val="FF0000"/>
                </a:solidFill>
                <a:latin typeface="Calibri"/>
                <a:ea typeface="Times New Roman"/>
                <a:cs typeface="Times New Roman"/>
              </a:rPr>
              <a:t>طريقة انتقال العدوى : </a:t>
            </a:r>
            <a:r>
              <a:rPr lang="ar-SA" sz="2800" dirty="0">
                <a:latin typeface="Calibri"/>
                <a:ea typeface="Times New Roman"/>
                <a:cs typeface="Times New Roman"/>
              </a:rPr>
              <a:t>عن طريق عضة القراد البالغ ، اما القراد غير البالغ فيعتقد بأنه يصاب بالعدوى من الحيوانات المضيفة قد يصاب العاملون في المستشفيات و المؤسسات الصحية من المرضى عند تعرضهم للدم و الافرازات للمصابين .</a:t>
            </a:r>
            <a:endParaRPr lang="en-US" sz="1600" dirty="0">
              <a:latin typeface="Calibri"/>
              <a:ea typeface="Times New Roman"/>
              <a:cs typeface="Arial"/>
            </a:endParaRPr>
          </a:p>
          <a:p>
            <a:pPr marL="0" indent="0" algn="justLow">
              <a:buNone/>
            </a:pPr>
            <a:endParaRPr lang="ar-IQ" dirty="0"/>
          </a:p>
        </p:txBody>
      </p:sp>
    </p:spTree>
    <p:extLst>
      <p:ext uri="{BB962C8B-B14F-4D97-AF65-F5344CB8AC3E}">
        <p14:creationId xmlns:p14="http://schemas.microsoft.com/office/powerpoint/2010/main" val="476317668"/>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980728"/>
            <a:ext cx="8229600" cy="5343872"/>
          </a:xfrm>
        </p:spPr>
        <p:style>
          <a:lnRef idx="2">
            <a:schemeClr val="accent2"/>
          </a:lnRef>
          <a:fillRef idx="1">
            <a:schemeClr val="lt1"/>
          </a:fillRef>
          <a:effectRef idx="0">
            <a:schemeClr val="accent2"/>
          </a:effectRef>
          <a:fontRef idx="minor">
            <a:schemeClr val="dk1"/>
          </a:fontRef>
        </p:style>
        <p:txBody>
          <a:bodyPr>
            <a:normAutofit fontScale="92500" lnSpcReduction="20000"/>
          </a:bodyPr>
          <a:lstStyle/>
          <a:p>
            <a:pPr marL="0" lvl="0" indent="0">
              <a:lnSpc>
                <a:spcPct val="115000"/>
              </a:lnSpc>
              <a:buNone/>
            </a:pPr>
            <a:r>
              <a:rPr lang="ar-SA" sz="2800" b="1" dirty="0">
                <a:solidFill>
                  <a:srgbClr val="FF0000"/>
                </a:solidFill>
                <a:latin typeface="Calibri"/>
                <a:ea typeface="Times New Roman"/>
                <a:cs typeface="Times New Roman"/>
              </a:rPr>
              <a:t>الاعراض و العلامات السريرية للمرض :</a:t>
            </a:r>
            <a:endParaRPr lang="en-US" sz="1600" b="1" dirty="0">
              <a:solidFill>
                <a:srgbClr val="FF0000"/>
              </a:solidFill>
              <a:latin typeface="Calibri"/>
              <a:ea typeface="Times New Roman"/>
              <a:cs typeface="Arial"/>
            </a:endParaRPr>
          </a:p>
          <a:p>
            <a:pPr marL="0" indent="0" algn="justLow">
              <a:lnSpc>
                <a:spcPct val="115000"/>
              </a:lnSpc>
              <a:buNone/>
            </a:pPr>
            <a:r>
              <a:rPr lang="ar-SA" sz="2800" dirty="0" smtClean="0">
                <a:latin typeface="Calibri"/>
                <a:ea typeface="Times New Roman"/>
                <a:cs typeface="Times New Roman"/>
              </a:rPr>
              <a:t>حمى </a:t>
            </a:r>
            <a:r>
              <a:rPr lang="ar-SA" sz="2800" dirty="0">
                <a:latin typeface="Calibri"/>
                <a:ea typeface="Times New Roman"/>
                <a:cs typeface="Times New Roman"/>
              </a:rPr>
              <a:t>وشعور بالتعب و صداع و ألم في الاطراف و الظهر مع فقدان الشهية و قد يصاحبه التقيء و الالم في البطن و الاسهال ، و بعدها يبدأ احتقان الوجه و الصدر و البطن ، و قد تكون هناك بقع </a:t>
            </a:r>
            <a:r>
              <a:rPr lang="ar-SA" sz="2800" dirty="0" smtClean="0">
                <a:latin typeface="Calibri"/>
                <a:ea typeface="Times New Roman"/>
                <a:cs typeface="Times New Roman"/>
              </a:rPr>
              <a:t>نزفية </a:t>
            </a:r>
            <a:r>
              <a:rPr lang="ar-SA" sz="2800" dirty="0">
                <a:latin typeface="Calibri"/>
                <a:ea typeface="Times New Roman"/>
                <a:cs typeface="Times New Roman"/>
              </a:rPr>
              <a:t>كبيرة ، و قد يكون هناك نزف من اللثة و الانف و الرئة او الرحم و الامعاء . ترتفع درجة الحرارة (39-41</a:t>
            </a:r>
            <a:r>
              <a:rPr lang="ar-SA" sz="2800" dirty="0" smtClean="0">
                <a:latin typeface="Calibri"/>
                <a:ea typeface="Times New Roman"/>
                <a:cs typeface="Times New Roman"/>
              </a:rPr>
              <a:t>) م</a:t>
            </a:r>
            <a:r>
              <a:rPr lang="ar-SA" sz="2800" dirty="0">
                <a:latin typeface="Calibri"/>
                <a:ea typeface="Times New Roman"/>
                <a:cs typeface="Times New Roman"/>
              </a:rPr>
              <a:t>˚ لمدة خمسة الى اثني عشر يوماً و بعدها تبدأ بالانخفاض و قد يحدث </a:t>
            </a:r>
            <a:r>
              <a:rPr lang="ar-SA" sz="2800" dirty="0" smtClean="0">
                <a:latin typeface="Calibri"/>
                <a:ea typeface="Times New Roman"/>
                <a:cs typeface="Times New Roman"/>
              </a:rPr>
              <a:t>تبول  </a:t>
            </a:r>
            <a:r>
              <a:rPr lang="ar-SA" sz="2800" dirty="0">
                <a:latin typeface="Calibri"/>
                <a:ea typeface="Times New Roman"/>
                <a:cs typeface="Times New Roman"/>
              </a:rPr>
              <a:t>دموي .</a:t>
            </a:r>
            <a:endParaRPr lang="en-US" sz="1600" dirty="0">
              <a:latin typeface="Calibri"/>
              <a:ea typeface="Times New Roman"/>
              <a:cs typeface="Arial"/>
            </a:endParaRPr>
          </a:p>
          <a:p>
            <a:pPr marL="0" lvl="0" indent="0">
              <a:lnSpc>
                <a:spcPct val="115000"/>
              </a:lnSpc>
              <a:buNone/>
            </a:pPr>
            <a:r>
              <a:rPr lang="ar-SA" sz="2800" b="1" dirty="0">
                <a:solidFill>
                  <a:srgbClr val="FF0000"/>
                </a:solidFill>
                <a:latin typeface="Calibri"/>
                <a:ea typeface="Times New Roman"/>
                <a:cs typeface="Times New Roman"/>
              </a:rPr>
              <a:t>التشخيص المختبري للمرض :-</a:t>
            </a:r>
            <a:endParaRPr lang="en-US" sz="1600" b="1" dirty="0">
              <a:solidFill>
                <a:srgbClr val="FF0000"/>
              </a:solidFill>
              <a:latin typeface="Calibri"/>
              <a:ea typeface="Times New Roman"/>
              <a:cs typeface="Arial"/>
            </a:endParaRPr>
          </a:p>
          <a:p>
            <a:pPr>
              <a:lnSpc>
                <a:spcPct val="115000"/>
              </a:lnSpc>
            </a:pPr>
            <a:r>
              <a:rPr lang="ar-SA" sz="2800" dirty="0">
                <a:latin typeface="Calibri"/>
                <a:ea typeface="Times New Roman"/>
                <a:cs typeface="Times New Roman"/>
              </a:rPr>
              <a:t>- عزل الفايروس من دم المريض اثناء الحمى .</a:t>
            </a:r>
            <a:endParaRPr lang="en-US" sz="1600" dirty="0">
              <a:latin typeface="Calibri"/>
              <a:ea typeface="Times New Roman"/>
              <a:cs typeface="Arial"/>
            </a:endParaRPr>
          </a:p>
          <a:p>
            <a:pPr>
              <a:lnSpc>
                <a:spcPct val="115000"/>
              </a:lnSpc>
            </a:pPr>
            <a:r>
              <a:rPr lang="ar-SA" sz="2800" dirty="0">
                <a:latin typeface="Calibri"/>
                <a:ea typeface="Times New Roman"/>
                <a:cs typeface="Times New Roman"/>
              </a:rPr>
              <a:t>- الاختبارات المصلية المتنوعة .</a:t>
            </a:r>
            <a:endParaRPr lang="en-US" sz="1600" dirty="0">
              <a:latin typeface="Calibri"/>
              <a:ea typeface="Times New Roman"/>
              <a:cs typeface="Arial"/>
            </a:endParaRPr>
          </a:p>
          <a:p>
            <a:pPr>
              <a:lnSpc>
                <a:spcPct val="115000"/>
              </a:lnSpc>
            </a:pPr>
            <a:r>
              <a:rPr lang="ar-SA" sz="2800" dirty="0">
                <a:latin typeface="Calibri"/>
                <a:ea typeface="Times New Roman"/>
                <a:cs typeface="Times New Roman"/>
              </a:rPr>
              <a:t>- الفحوصات المختبرية – نقص الصفائح و الكريات البيضاء – فقر الدم – ارتفاع طفيف في سرعة الترسيب </a:t>
            </a:r>
            <a:r>
              <a:rPr lang="en-US" sz="2800" dirty="0">
                <a:latin typeface="Times New Roman"/>
                <a:ea typeface="Times New Roman"/>
                <a:cs typeface="Arial"/>
              </a:rPr>
              <a:t>ESR</a:t>
            </a:r>
            <a:r>
              <a:rPr lang="ar-IQ" sz="2800" dirty="0">
                <a:latin typeface="Calibri"/>
                <a:ea typeface="Times New Roman"/>
                <a:cs typeface="Times New Roman"/>
              </a:rPr>
              <a:t> – زيادة بالوقت اللازم لتخثر الدم .</a:t>
            </a:r>
            <a:endParaRPr lang="en-US" sz="1600" dirty="0">
              <a:latin typeface="Calibri"/>
              <a:ea typeface="Times New Roman"/>
              <a:cs typeface="Arial"/>
            </a:endParaRPr>
          </a:p>
          <a:p>
            <a:pPr>
              <a:lnSpc>
                <a:spcPct val="115000"/>
              </a:lnSpc>
            </a:pPr>
            <a:endParaRPr lang="en-US" sz="1600" dirty="0">
              <a:latin typeface="Calibri"/>
              <a:ea typeface="Times New Roman"/>
              <a:cs typeface="Arial"/>
            </a:endParaRPr>
          </a:p>
          <a:p>
            <a:pPr marL="0" indent="0">
              <a:buNone/>
            </a:pPr>
            <a:endParaRPr lang="ar-IQ" dirty="0"/>
          </a:p>
        </p:txBody>
      </p:sp>
    </p:spTree>
    <p:extLst>
      <p:ext uri="{BB962C8B-B14F-4D97-AF65-F5344CB8AC3E}">
        <p14:creationId xmlns:p14="http://schemas.microsoft.com/office/powerpoint/2010/main" val="625667228"/>
      </p:ext>
    </p:extLst>
  </p:cSld>
  <p:clrMapOvr>
    <a:masterClrMapping/>
  </p:clrMapOvr>
  <p:timing>
    <p:tnLst>
      <p:par>
        <p:cTn id="1" dur="indefinite" restart="never" nodeType="tmRoot"/>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Flow">
  <a:themeElements>
    <a:clrScheme name="Concourse">
      <a:dk1>
        <a:sysClr val="windowText" lastClr="000000"/>
      </a:dk1>
      <a:lt1>
        <a:sysClr val="window" lastClr="FFFFFF"/>
      </a:lt1>
      <a:dk2>
        <a:srgbClr val="464646"/>
      </a:dk2>
      <a:lt2>
        <a:srgbClr val="DEF5FA"/>
      </a:lt2>
      <a:accent1>
        <a:srgbClr val="2DA2BF"/>
      </a:accent1>
      <a:accent2>
        <a:srgbClr val="DA1F28"/>
      </a:accent2>
      <a:accent3>
        <a:srgbClr val="EB641B"/>
      </a:accent3>
      <a:accent4>
        <a:srgbClr val="39639D"/>
      </a:accent4>
      <a:accent5>
        <a:srgbClr val="474B78"/>
      </a:accent5>
      <a:accent6>
        <a:srgbClr val="7D3C4A"/>
      </a:accent6>
      <a:hlink>
        <a:srgbClr val="FF8119"/>
      </a:hlink>
      <a:folHlink>
        <a:srgbClr val="44B9E8"/>
      </a:folHlink>
    </a:clrScheme>
    <a:fontScheme name="Flow">
      <a:majorFont>
        <a:latin typeface="Calibri"/>
        <a:ea typeface=""/>
        <a:cs typeface=""/>
        <a:font script="Jpan" typeface="ＭＳ Ｐゴシック"/>
        <a:font script="Hang" typeface="HY중고딕"/>
        <a:font script="Hans" typeface="隶书"/>
        <a:font script="Hant" typeface="微軟正黑體"/>
        <a:font script="Arab" typeface="Traditional Arabic"/>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Constantia"/>
        <a:ea typeface=""/>
        <a:cs typeface=""/>
        <a:font script="Jpan" typeface="HGP明朝E"/>
        <a:font script="Hang" typeface="HY신명조"/>
        <a:font script="Hans" typeface="宋体"/>
        <a:font script="Hant" typeface="新細明體"/>
        <a:font script="Arab" typeface="Majalla UI"/>
        <a:font script="Hebr" typeface="David"/>
        <a:font script="Thai" typeface="Browalli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inorFont>
    </a:fontScheme>
    <a:fmtScheme name="Flow">
      <a:fillStyleLst>
        <a:solidFill>
          <a:schemeClr val="phClr"/>
        </a:solidFill>
        <a:gradFill rotWithShape="1">
          <a:gsLst>
            <a:gs pos="0">
              <a:schemeClr val="phClr">
                <a:tint val="70000"/>
                <a:satMod val="130000"/>
              </a:schemeClr>
            </a:gs>
            <a:gs pos="43000">
              <a:schemeClr val="phClr">
                <a:tint val="44000"/>
                <a:satMod val="165000"/>
              </a:schemeClr>
            </a:gs>
            <a:gs pos="93000">
              <a:schemeClr val="phClr">
                <a:tint val="15000"/>
                <a:satMod val="165000"/>
              </a:schemeClr>
            </a:gs>
            <a:gs pos="100000">
              <a:schemeClr val="phClr">
                <a:tint val="5000"/>
                <a:satMod val="250000"/>
              </a:schemeClr>
            </a:gs>
          </a:gsLst>
          <a:path path="circle">
            <a:fillToRect l="50000" t="130000" r="50000" b="-30000"/>
          </a:path>
        </a:gradFill>
        <a:gradFill rotWithShape="1">
          <a:gsLst>
            <a:gs pos="0">
              <a:schemeClr val="phClr">
                <a:tint val="98000"/>
                <a:shade val="25000"/>
                <a:satMod val="250000"/>
              </a:schemeClr>
            </a:gs>
            <a:gs pos="68000">
              <a:schemeClr val="phClr">
                <a:tint val="86000"/>
                <a:satMod val="115000"/>
              </a:schemeClr>
            </a:gs>
            <a:gs pos="100000">
              <a:schemeClr val="phClr">
                <a:tint val="50000"/>
                <a:satMod val="150000"/>
              </a:schemeClr>
            </a:gs>
          </a:gsLst>
          <a:path path="circle">
            <a:fillToRect l="50000" t="130000" r="50000" b="-30000"/>
          </a:path>
        </a:gradFill>
      </a:fillStyleLst>
      <a:lnStyleLst>
        <a:ln w="9525" cap="flat" cmpd="sng" algn="ctr">
          <a:solidFill>
            <a:schemeClr val="phClr">
              <a:shade val="50000"/>
              <a:satMod val="103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57150" dist="38100" dir="5400000" algn="ctr" rotWithShape="0">
              <a:schemeClr val="phClr">
                <a:shade val="9000"/>
                <a:alpha val="48000"/>
                <a:satMod val="105000"/>
              </a:schemeClr>
            </a:outerShdw>
          </a:effectLst>
        </a:effectStyle>
        <a:effectStyle>
          <a:effectLst>
            <a:outerShdw blurRad="57150" dist="38100" dir="5400000" algn="ctr" rotWithShape="0">
              <a:schemeClr val="phClr">
                <a:shade val="9000"/>
                <a:alpha val="48000"/>
                <a:satMod val="105000"/>
              </a:schemeClr>
            </a:outerShdw>
          </a:effectLst>
        </a:effectStyle>
        <a:effectStyle>
          <a:effectLst>
            <a:outerShdw blurRad="57150" dist="38100" dir="5400000" algn="ctr" rotWithShape="0">
              <a:schemeClr val="phClr">
                <a:shade val="9000"/>
                <a:alpha val="48000"/>
                <a:satMod val="105000"/>
              </a:schemeClr>
            </a:outerShdw>
          </a:effectLst>
          <a:scene3d>
            <a:camera prst="orthographicFront">
              <a:rot lat="0" lon="0" rev="0"/>
            </a:camera>
            <a:lightRig rig="glow" dir="tl">
              <a:rot lat="0" lon="0" rev="900000"/>
            </a:lightRig>
          </a:scene3d>
          <a:sp3d prstMaterial="powder">
            <a:bevelT w="25400" h="38100"/>
          </a:sp3d>
        </a:effectStyle>
      </a:effectStyleLst>
      <a:bgFillStyleLst>
        <a:solidFill>
          <a:schemeClr val="phClr"/>
        </a:solidFill>
        <a:gradFill rotWithShape="1">
          <a:gsLst>
            <a:gs pos="0">
              <a:schemeClr val="phClr">
                <a:tint val="80000"/>
                <a:satMod val="400000"/>
              </a:schemeClr>
            </a:gs>
            <a:gs pos="25000">
              <a:schemeClr val="phClr">
                <a:tint val="83000"/>
                <a:satMod val="320000"/>
              </a:schemeClr>
            </a:gs>
            <a:gs pos="100000">
              <a:schemeClr val="phClr">
                <a:shade val="15000"/>
                <a:satMod val="320000"/>
              </a:schemeClr>
            </a:gs>
          </a:gsLst>
          <a:path path="circle">
            <a:fillToRect l="10000" t="110000" r="10000" b="100000"/>
          </a:path>
        </a:gradFill>
        <a:blipFill>
          <a:blip xmlns:r="http://schemas.openxmlformats.org/officeDocument/2006/relationships" r:embed="rId1">
            <a:duotone>
              <a:schemeClr val="phClr">
                <a:shade val="90000"/>
                <a:satMod val="150000"/>
              </a:schemeClr>
              <a:schemeClr val="phClr">
                <a:tint val="88000"/>
                <a:satMod val="150000"/>
              </a:schemeClr>
            </a:duotone>
          </a:blip>
          <a:tile tx="0" ty="0" sx="65000" sy="65000" flip="none" algn="tl"/>
        </a:blip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Flow</Template>
  <TotalTime>2428</TotalTime>
  <Words>385</Words>
  <Application>Microsoft Office PowerPoint</Application>
  <PresentationFormat>On-screen Show (4:3)</PresentationFormat>
  <Paragraphs>59</Paragraphs>
  <Slides>6</Slides>
  <Notes>0</Notes>
  <HiddenSlides>0</HiddenSlides>
  <MMClips>0</MMClips>
  <ScaleCrop>false</ScaleCrop>
  <HeadingPairs>
    <vt:vector size="4" baseType="variant">
      <vt:variant>
        <vt:lpstr>Theme</vt:lpstr>
      </vt:variant>
      <vt:variant>
        <vt:i4>1</vt:i4>
      </vt:variant>
      <vt:variant>
        <vt:lpstr>Slide Titles</vt:lpstr>
      </vt:variant>
      <vt:variant>
        <vt:i4>6</vt:i4>
      </vt:variant>
    </vt:vector>
  </HeadingPairs>
  <TitlesOfParts>
    <vt:vector size="7" baseType="lpstr">
      <vt:lpstr>Flow</vt:lpstr>
      <vt:lpstr>التدرن والحمى النزفية</vt:lpstr>
      <vt:lpstr> التدرن Tuberculosis</vt:lpstr>
      <vt:lpstr>PowerPoint Presentation</vt:lpstr>
      <vt:lpstr>PowerPoint Presentation</vt:lpstr>
      <vt:lpstr>الحمى النزفية hemorrhagic fever</vt:lpstr>
      <vt:lpstr>PowerPoint Presentation</vt:lpstr>
    </vt:vector>
  </TitlesOfParts>
  <Company>Enjoy My Fine Releases.</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DR.Ahmed Saker 2o1O</dc:creator>
  <cp:lastModifiedBy>DR.Ahmed Saker 2o1O</cp:lastModifiedBy>
  <cp:revision>29</cp:revision>
  <dcterms:created xsi:type="dcterms:W3CDTF">2020-05-02T08:16:42Z</dcterms:created>
  <dcterms:modified xsi:type="dcterms:W3CDTF">2020-05-25T14:06:32Z</dcterms:modified>
</cp:coreProperties>
</file>